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2.xml.rels" ContentType="application/vnd.openxmlformats-package.relationships+xml"/>
  <Override PartName="/ppt/notesSlides/_rels/notesSlide3.xml.rels" ContentType="application/vnd.openxmlformats-package.relationships+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png" ContentType="image/png"/>
  <Override PartName="/ppt/media/image7.jpeg" ContentType="image/jpeg"/>
  <Override PartName="/ppt/media/image2.png" ContentType="image/png"/>
  <Override PartName="/ppt/media/image4.jpeg" ContentType="image/jpeg"/>
  <Override PartName="/ppt/media/image3.jpeg" ContentType="image/jpeg"/>
  <Override PartName="/ppt/media/image5.png" ContentType="image/png"/>
  <Override PartName="/ppt/media/image6.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fr-FR" sz="1800" spc="-1" strike="noStrike">
                <a:solidFill>
                  <a:srgbClr val="ffffff"/>
                </a:solidFill>
                <a:latin typeface="Calibri"/>
              </a:rPr>
              <a:t>Cliquez pour déplacer la diapo</a:t>
            </a:r>
            <a:endParaRPr b="0" lang="fr-FR" sz="1800" spc="-1" strike="noStrike">
              <a:solidFill>
                <a:srgbClr val="ffffff"/>
              </a:solidFill>
              <a:latin typeface="Calibri"/>
            </a:endParaRPr>
          </a:p>
        </p:txBody>
      </p:sp>
      <p:sp>
        <p:nvSpPr>
          <p:cNvPr id="85" name="PlaceHolder 2"/>
          <p:cNvSpPr>
            <a:spLocks noGrp="1"/>
          </p:cNvSpPr>
          <p:nvPr>
            <p:ph type="body"/>
          </p:nvPr>
        </p:nvSpPr>
        <p:spPr>
          <a:xfrm>
            <a:off x="756000" y="5078520"/>
            <a:ext cx="6047640" cy="4811040"/>
          </a:xfrm>
          <a:prstGeom prst="rect">
            <a:avLst/>
          </a:prstGeom>
        </p:spPr>
        <p:txBody>
          <a:bodyPr lIns="0" rIns="0" tIns="0" bIns="0">
            <a:noAutofit/>
          </a:bodyPr>
          <a:p>
            <a:r>
              <a:rPr b="0" lang="fr-FR" sz="2000" spc="-1" strike="noStrike">
                <a:latin typeface="Arial"/>
              </a:rPr>
              <a:t>Cliquez pour modifier le format des notes</a:t>
            </a:r>
            <a:endParaRPr b="0" lang="fr-FR" sz="2000" spc="-1" strike="noStrike">
              <a:latin typeface="Arial"/>
            </a:endParaRPr>
          </a:p>
        </p:txBody>
      </p:sp>
      <p:sp>
        <p:nvSpPr>
          <p:cNvPr id="86" name="PlaceHolder 3"/>
          <p:cNvSpPr>
            <a:spLocks noGrp="1"/>
          </p:cNvSpPr>
          <p:nvPr>
            <p:ph type="hdr"/>
          </p:nvPr>
        </p:nvSpPr>
        <p:spPr>
          <a:xfrm>
            <a:off x="0" y="0"/>
            <a:ext cx="3280680" cy="534240"/>
          </a:xfrm>
          <a:prstGeom prst="rect">
            <a:avLst/>
          </a:prstGeom>
        </p:spPr>
        <p:txBody>
          <a:bodyPr lIns="0" rIns="0" tIns="0" bIns="0">
            <a:noAutofit/>
          </a:bodyPr>
          <a:p>
            <a:r>
              <a:rPr b="0" lang="fr-FR" sz="1400" spc="-1" strike="noStrike">
                <a:latin typeface="Times New Roman"/>
              </a:rPr>
              <a:t>&lt;en-tête&gt;</a:t>
            </a:r>
            <a:endParaRPr b="0" lang="fr-FR" sz="1400" spc="-1" strike="noStrike">
              <a:latin typeface="Times New Roman"/>
            </a:endParaRPr>
          </a:p>
        </p:txBody>
      </p:sp>
      <p:sp>
        <p:nvSpPr>
          <p:cNvPr id="87" name="PlaceHolder 4"/>
          <p:cNvSpPr>
            <a:spLocks noGrp="1"/>
          </p:cNvSpPr>
          <p:nvPr>
            <p:ph type="dt"/>
          </p:nvPr>
        </p:nvSpPr>
        <p:spPr>
          <a:xfrm>
            <a:off x="4278960" y="0"/>
            <a:ext cx="3280680" cy="534240"/>
          </a:xfrm>
          <a:prstGeom prst="rect">
            <a:avLst/>
          </a:prstGeom>
        </p:spPr>
        <p:txBody>
          <a:bodyPr lIns="0" rIns="0" tIns="0" bIns="0">
            <a:noAutofit/>
          </a:bodyPr>
          <a:p>
            <a:pPr algn="r"/>
            <a:r>
              <a:rPr b="0" lang="fr-FR" sz="1400" spc="-1" strike="noStrike">
                <a:latin typeface="Times New Roman"/>
              </a:rPr>
              <a:t>&lt;date/heure&gt;</a:t>
            </a:r>
            <a:endParaRPr b="0" lang="fr-FR" sz="1400" spc="-1" strike="noStrike">
              <a:latin typeface="Times New Roman"/>
            </a:endParaRPr>
          </a:p>
        </p:txBody>
      </p:sp>
      <p:sp>
        <p:nvSpPr>
          <p:cNvPr id="88" name="PlaceHolder 5"/>
          <p:cNvSpPr>
            <a:spLocks noGrp="1"/>
          </p:cNvSpPr>
          <p:nvPr>
            <p:ph type="ftr"/>
          </p:nvPr>
        </p:nvSpPr>
        <p:spPr>
          <a:xfrm>
            <a:off x="0" y="10157400"/>
            <a:ext cx="3280680" cy="534240"/>
          </a:xfrm>
          <a:prstGeom prst="rect">
            <a:avLst/>
          </a:prstGeom>
        </p:spPr>
        <p:txBody>
          <a:bodyPr lIns="0" rIns="0" tIns="0" bIns="0" anchor="b">
            <a:noAutofit/>
          </a:bodyPr>
          <a:p>
            <a:r>
              <a:rPr b="0" lang="fr-FR" sz="1400" spc="-1" strike="noStrike">
                <a:latin typeface="Times New Roman"/>
              </a:rPr>
              <a:t>&lt;pied de page&gt;</a:t>
            </a:r>
            <a:endParaRPr b="0" lang="fr-FR" sz="1400" spc="-1" strike="noStrike">
              <a:latin typeface="Times New Roman"/>
            </a:endParaRPr>
          </a:p>
        </p:txBody>
      </p:sp>
      <p:sp>
        <p:nvSpPr>
          <p:cNvPr id="89"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4A7A76D7-D4E1-4247-989D-D01CC3950B2E}" type="slidenum">
              <a:rPr b="0" lang="fr-FR" sz="1400" spc="-1" strike="noStrike">
                <a:latin typeface="Times New Roman"/>
              </a:rPr>
              <a:t>&lt;numéro&gt;</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sldImg"/>
          </p:nvPr>
        </p:nvSpPr>
        <p:spPr>
          <a:xfrm>
            <a:off x="685800" y="1143000"/>
            <a:ext cx="5486040" cy="3085920"/>
          </a:xfrm>
          <a:prstGeom prst="rect">
            <a:avLst/>
          </a:prstGeom>
        </p:spPr>
      </p:sp>
      <p:sp>
        <p:nvSpPr>
          <p:cNvPr id="165" name="PlaceHolder 2"/>
          <p:cNvSpPr>
            <a:spLocks noGrp="1"/>
          </p:cNvSpPr>
          <p:nvPr>
            <p:ph type="body"/>
          </p:nvPr>
        </p:nvSpPr>
        <p:spPr>
          <a:xfrm>
            <a:off x="685800" y="4400640"/>
            <a:ext cx="5486040" cy="3600000"/>
          </a:xfrm>
          <a:prstGeom prst="rect">
            <a:avLst/>
          </a:prstGeom>
        </p:spPr>
        <p:txBody>
          <a:bodyPr>
            <a:noAutofit/>
          </a:bodyPr>
          <a:p>
            <a:endParaRPr b="0" lang="fr-FR" sz="2000" spc="-1" strike="noStrike">
              <a:latin typeface="Arial"/>
            </a:endParaRPr>
          </a:p>
        </p:txBody>
      </p:sp>
      <p:sp>
        <p:nvSpPr>
          <p:cNvPr id="166"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52397640-6112-48D0-BF5F-33380A3AF91C}" type="slidenum">
              <a:rPr b="0" lang="fr-FR" sz="1200" spc="-1" strike="noStrike">
                <a:solidFill>
                  <a:srgbClr val="000000"/>
                </a:solidFill>
                <a:latin typeface="+mn-lt"/>
                <a:ea typeface="+mn-ea"/>
              </a:rPr>
              <a:t>25</a:t>
            </a:fld>
            <a:endParaRPr b="0" lang="fr-FR"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sldImg"/>
          </p:nvPr>
        </p:nvSpPr>
        <p:spPr>
          <a:xfrm>
            <a:off x="685800" y="1143000"/>
            <a:ext cx="5486040" cy="3085920"/>
          </a:xfrm>
          <a:prstGeom prst="rect">
            <a:avLst/>
          </a:prstGeom>
        </p:spPr>
      </p:sp>
      <p:sp>
        <p:nvSpPr>
          <p:cNvPr id="168" name="PlaceHolder 2"/>
          <p:cNvSpPr>
            <a:spLocks noGrp="1"/>
          </p:cNvSpPr>
          <p:nvPr>
            <p:ph type="body"/>
          </p:nvPr>
        </p:nvSpPr>
        <p:spPr>
          <a:xfrm>
            <a:off x="685800" y="4400640"/>
            <a:ext cx="5486040" cy="3600000"/>
          </a:xfrm>
          <a:prstGeom prst="rect">
            <a:avLst/>
          </a:prstGeom>
        </p:spPr>
        <p:txBody>
          <a:bodyPr>
            <a:noAutofit/>
          </a:bodyPr>
          <a:p>
            <a:endParaRPr b="0" lang="fr-FR" sz="2000" spc="-1" strike="noStrike">
              <a:latin typeface="Arial"/>
            </a:endParaRPr>
          </a:p>
        </p:txBody>
      </p:sp>
      <p:sp>
        <p:nvSpPr>
          <p:cNvPr id="169"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585EC973-640F-4002-8A9E-56EB6B638FE3}" type="slidenum">
              <a:rPr b="0" lang="fr-FR" sz="1200" spc="-1" strike="noStrike">
                <a:solidFill>
                  <a:srgbClr val="000000"/>
                </a:solidFill>
                <a:latin typeface="+mn-lt"/>
                <a:ea typeface="+mn-ea"/>
              </a:rPr>
              <a:t>&lt;numéro&gt;</a:t>
            </a:fld>
            <a:endParaRPr b="0" lang="fr-FR"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85800" y="609480"/>
            <a:ext cx="10131120" cy="1455840"/>
          </a:xfrm>
          <a:prstGeom prst="rect">
            <a:avLst/>
          </a:prstGeom>
        </p:spPr>
        <p:txBody>
          <a:bodyPr lIns="0" rIns="0" tIns="0" bIns="0" anchor="ctr">
            <a:noAutofit/>
          </a:bodyPr>
          <a:p>
            <a:endParaRPr b="0" lang="fr-FR" sz="1800" spc="-1" strike="noStrike">
              <a:solidFill>
                <a:srgbClr val="ffffff"/>
              </a:solidFill>
              <a:latin typeface="Calibri"/>
            </a:endParaRPr>
          </a:p>
        </p:txBody>
      </p:sp>
      <p:sp>
        <p:nvSpPr>
          <p:cNvPr id="28" name="PlaceHolder 2"/>
          <p:cNvSpPr>
            <a:spLocks noGrp="1"/>
          </p:cNvSpPr>
          <p:nvPr>
            <p:ph type="body"/>
          </p:nvPr>
        </p:nvSpPr>
        <p:spPr>
          <a:xfrm>
            <a:off x="685800" y="2142000"/>
            <a:ext cx="10131120" cy="1740240"/>
          </a:xfrm>
          <a:prstGeom prst="rect">
            <a:avLst/>
          </a:prstGeom>
        </p:spPr>
        <p:txBody>
          <a:bodyPr lIns="0" rIns="0" tIns="0" bIns="0">
            <a:normAutofit/>
          </a:bodyPr>
          <a:p>
            <a:endParaRPr b="0" lang="fr-FR" sz="1800" spc="-1" strike="noStrike">
              <a:solidFill>
                <a:srgbClr val="ffffff"/>
              </a:solidFill>
              <a:latin typeface="Calibri"/>
            </a:endParaRPr>
          </a:p>
        </p:txBody>
      </p:sp>
      <p:sp>
        <p:nvSpPr>
          <p:cNvPr id="29" name="PlaceHolder 3"/>
          <p:cNvSpPr>
            <a:spLocks noGrp="1"/>
          </p:cNvSpPr>
          <p:nvPr>
            <p:ph type="body"/>
          </p:nvPr>
        </p:nvSpPr>
        <p:spPr>
          <a:xfrm>
            <a:off x="685800" y="4047840"/>
            <a:ext cx="10131120" cy="1740240"/>
          </a:xfrm>
          <a:prstGeom prst="rect">
            <a:avLst/>
          </a:prstGeom>
        </p:spPr>
        <p:txBody>
          <a:bodyPr lIns="0" rIns="0" tIns="0" bIns="0">
            <a:normAutofit/>
          </a:bodyPr>
          <a:p>
            <a:endParaRPr b="0" lang="fr-FR" sz="1800" spc="-1" strike="noStrike">
              <a:solidFill>
                <a:srgbClr val="ffffff"/>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85800" y="609480"/>
            <a:ext cx="10131120" cy="1455840"/>
          </a:xfrm>
          <a:prstGeom prst="rect">
            <a:avLst/>
          </a:prstGeom>
        </p:spPr>
        <p:txBody>
          <a:bodyPr lIns="0" rIns="0" tIns="0" bIns="0" anchor="ctr">
            <a:noAutofit/>
          </a:bodyPr>
          <a:p>
            <a:endParaRPr b="0" lang="fr-FR" sz="1800" spc="-1" strike="noStrike">
              <a:solidFill>
                <a:srgbClr val="ffffff"/>
              </a:solidFill>
              <a:latin typeface="Calibri"/>
            </a:endParaRPr>
          </a:p>
        </p:txBody>
      </p:sp>
      <p:sp>
        <p:nvSpPr>
          <p:cNvPr id="31" name="PlaceHolder 2"/>
          <p:cNvSpPr>
            <a:spLocks noGrp="1"/>
          </p:cNvSpPr>
          <p:nvPr>
            <p:ph type="body"/>
          </p:nvPr>
        </p:nvSpPr>
        <p:spPr>
          <a:xfrm>
            <a:off x="685800" y="2142000"/>
            <a:ext cx="4943880" cy="1740240"/>
          </a:xfrm>
          <a:prstGeom prst="rect">
            <a:avLst/>
          </a:prstGeom>
        </p:spPr>
        <p:txBody>
          <a:bodyPr lIns="0" rIns="0" tIns="0" bIns="0">
            <a:normAutofit/>
          </a:bodyPr>
          <a:p>
            <a:endParaRPr b="0" lang="fr-FR" sz="1800" spc="-1" strike="noStrike">
              <a:solidFill>
                <a:srgbClr val="ffffff"/>
              </a:solidFill>
              <a:latin typeface="Calibri"/>
            </a:endParaRPr>
          </a:p>
        </p:txBody>
      </p:sp>
      <p:sp>
        <p:nvSpPr>
          <p:cNvPr id="32" name="PlaceHolder 3"/>
          <p:cNvSpPr>
            <a:spLocks noGrp="1"/>
          </p:cNvSpPr>
          <p:nvPr>
            <p:ph type="body"/>
          </p:nvPr>
        </p:nvSpPr>
        <p:spPr>
          <a:xfrm>
            <a:off x="5877360" y="2142000"/>
            <a:ext cx="4943880" cy="1740240"/>
          </a:xfrm>
          <a:prstGeom prst="rect">
            <a:avLst/>
          </a:prstGeom>
        </p:spPr>
        <p:txBody>
          <a:bodyPr lIns="0" rIns="0" tIns="0" bIns="0">
            <a:normAutofit/>
          </a:bodyPr>
          <a:p>
            <a:endParaRPr b="0" lang="fr-FR" sz="1800" spc="-1" strike="noStrike">
              <a:solidFill>
                <a:srgbClr val="ffffff"/>
              </a:solidFill>
              <a:latin typeface="Calibri"/>
            </a:endParaRPr>
          </a:p>
        </p:txBody>
      </p:sp>
      <p:sp>
        <p:nvSpPr>
          <p:cNvPr id="33" name="PlaceHolder 4"/>
          <p:cNvSpPr>
            <a:spLocks noGrp="1"/>
          </p:cNvSpPr>
          <p:nvPr>
            <p:ph type="body"/>
          </p:nvPr>
        </p:nvSpPr>
        <p:spPr>
          <a:xfrm>
            <a:off x="685800" y="4047840"/>
            <a:ext cx="4943880" cy="1740240"/>
          </a:xfrm>
          <a:prstGeom prst="rect">
            <a:avLst/>
          </a:prstGeom>
        </p:spPr>
        <p:txBody>
          <a:bodyPr lIns="0" rIns="0" tIns="0" bIns="0">
            <a:normAutofit/>
          </a:bodyPr>
          <a:p>
            <a:endParaRPr b="0" lang="fr-FR" sz="1800" spc="-1" strike="noStrike">
              <a:solidFill>
                <a:srgbClr val="ffffff"/>
              </a:solidFill>
              <a:latin typeface="Calibri"/>
            </a:endParaRPr>
          </a:p>
        </p:txBody>
      </p:sp>
      <p:sp>
        <p:nvSpPr>
          <p:cNvPr id="34" name="PlaceHolder 5"/>
          <p:cNvSpPr>
            <a:spLocks noGrp="1"/>
          </p:cNvSpPr>
          <p:nvPr>
            <p:ph type="body"/>
          </p:nvPr>
        </p:nvSpPr>
        <p:spPr>
          <a:xfrm>
            <a:off x="5877360" y="4047840"/>
            <a:ext cx="4943880" cy="1740240"/>
          </a:xfrm>
          <a:prstGeom prst="rect">
            <a:avLst/>
          </a:prstGeom>
        </p:spPr>
        <p:txBody>
          <a:bodyPr lIns="0" rIns="0" tIns="0" bIns="0">
            <a:normAutofit/>
          </a:bodyPr>
          <a:p>
            <a:endParaRPr b="0" lang="fr-FR" sz="1800" spc="-1" strike="noStrike">
              <a:solidFill>
                <a:srgbClr val="ffffff"/>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85800" y="609480"/>
            <a:ext cx="10131120" cy="1455840"/>
          </a:xfrm>
          <a:prstGeom prst="rect">
            <a:avLst/>
          </a:prstGeom>
        </p:spPr>
        <p:txBody>
          <a:bodyPr lIns="0" rIns="0" tIns="0" bIns="0" anchor="ctr">
            <a:noAutofit/>
          </a:bodyPr>
          <a:p>
            <a:endParaRPr b="0" lang="fr-FR" sz="1800" spc="-1" strike="noStrike">
              <a:solidFill>
                <a:srgbClr val="ffffff"/>
              </a:solidFill>
              <a:latin typeface="Calibri"/>
            </a:endParaRPr>
          </a:p>
        </p:txBody>
      </p:sp>
      <p:sp>
        <p:nvSpPr>
          <p:cNvPr id="36" name="PlaceHolder 2"/>
          <p:cNvSpPr>
            <a:spLocks noGrp="1"/>
          </p:cNvSpPr>
          <p:nvPr>
            <p:ph type="body"/>
          </p:nvPr>
        </p:nvSpPr>
        <p:spPr>
          <a:xfrm>
            <a:off x="685800" y="2142000"/>
            <a:ext cx="3261960" cy="1740240"/>
          </a:xfrm>
          <a:prstGeom prst="rect">
            <a:avLst/>
          </a:prstGeom>
        </p:spPr>
        <p:txBody>
          <a:bodyPr lIns="0" rIns="0" tIns="0" bIns="0">
            <a:normAutofit/>
          </a:bodyPr>
          <a:p>
            <a:endParaRPr b="0" lang="fr-FR" sz="1800" spc="-1" strike="noStrike">
              <a:solidFill>
                <a:srgbClr val="ffffff"/>
              </a:solidFill>
              <a:latin typeface="Calibri"/>
            </a:endParaRPr>
          </a:p>
        </p:txBody>
      </p:sp>
      <p:sp>
        <p:nvSpPr>
          <p:cNvPr id="37" name="PlaceHolder 3"/>
          <p:cNvSpPr>
            <a:spLocks noGrp="1"/>
          </p:cNvSpPr>
          <p:nvPr>
            <p:ph type="body"/>
          </p:nvPr>
        </p:nvSpPr>
        <p:spPr>
          <a:xfrm>
            <a:off x="4111200" y="2142000"/>
            <a:ext cx="3261960" cy="1740240"/>
          </a:xfrm>
          <a:prstGeom prst="rect">
            <a:avLst/>
          </a:prstGeom>
        </p:spPr>
        <p:txBody>
          <a:bodyPr lIns="0" rIns="0" tIns="0" bIns="0">
            <a:normAutofit/>
          </a:bodyPr>
          <a:p>
            <a:endParaRPr b="0" lang="fr-FR" sz="1800" spc="-1" strike="noStrike">
              <a:solidFill>
                <a:srgbClr val="ffffff"/>
              </a:solidFill>
              <a:latin typeface="Calibri"/>
            </a:endParaRPr>
          </a:p>
        </p:txBody>
      </p:sp>
      <p:sp>
        <p:nvSpPr>
          <p:cNvPr id="38" name="PlaceHolder 4"/>
          <p:cNvSpPr>
            <a:spLocks noGrp="1"/>
          </p:cNvSpPr>
          <p:nvPr>
            <p:ph type="body"/>
          </p:nvPr>
        </p:nvSpPr>
        <p:spPr>
          <a:xfrm>
            <a:off x="7536600" y="2142000"/>
            <a:ext cx="3261960" cy="1740240"/>
          </a:xfrm>
          <a:prstGeom prst="rect">
            <a:avLst/>
          </a:prstGeom>
        </p:spPr>
        <p:txBody>
          <a:bodyPr lIns="0" rIns="0" tIns="0" bIns="0">
            <a:normAutofit/>
          </a:bodyPr>
          <a:p>
            <a:endParaRPr b="0" lang="fr-FR" sz="1800" spc="-1" strike="noStrike">
              <a:solidFill>
                <a:srgbClr val="ffffff"/>
              </a:solidFill>
              <a:latin typeface="Calibri"/>
            </a:endParaRPr>
          </a:p>
        </p:txBody>
      </p:sp>
      <p:sp>
        <p:nvSpPr>
          <p:cNvPr id="39" name="PlaceHolder 5"/>
          <p:cNvSpPr>
            <a:spLocks noGrp="1"/>
          </p:cNvSpPr>
          <p:nvPr>
            <p:ph type="body"/>
          </p:nvPr>
        </p:nvSpPr>
        <p:spPr>
          <a:xfrm>
            <a:off x="685800" y="4047840"/>
            <a:ext cx="3261960" cy="1740240"/>
          </a:xfrm>
          <a:prstGeom prst="rect">
            <a:avLst/>
          </a:prstGeom>
        </p:spPr>
        <p:txBody>
          <a:bodyPr lIns="0" rIns="0" tIns="0" bIns="0">
            <a:normAutofit/>
          </a:bodyPr>
          <a:p>
            <a:endParaRPr b="0" lang="fr-FR" sz="1800" spc="-1" strike="noStrike">
              <a:solidFill>
                <a:srgbClr val="ffffff"/>
              </a:solidFill>
              <a:latin typeface="Calibri"/>
            </a:endParaRPr>
          </a:p>
        </p:txBody>
      </p:sp>
      <p:sp>
        <p:nvSpPr>
          <p:cNvPr id="40" name="PlaceHolder 6"/>
          <p:cNvSpPr>
            <a:spLocks noGrp="1"/>
          </p:cNvSpPr>
          <p:nvPr>
            <p:ph type="body"/>
          </p:nvPr>
        </p:nvSpPr>
        <p:spPr>
          <a:xfrm>
            <a:off x="4111200" y="4047840"/>
            <a:ext cx="3261960" cy="1740240"/>
          </a:xfrm>
          <a:prstGeom prst="rect">
            <a:avLst/>
          </a:prstGeom>
        </p:spPr>
        <p:txBody>
          <a:bodyPr lIns="0" rIns="0" tIns="0" bIns="0">
            <a:normAutofit/>
          </a:bodyPr>
          <a:p>
            <a:endParaRPr b="0" lang="fr-FR" sz="1800" spc="-1" strike="noStrike">
              <a:solidFill>
                <a:srgbClr val="ffffff"/>
              </a:solidFill>
              <a:latin typeface="Calibri"/>
            </a:endParaRPr>
          </a:p>
        </p:txBody>
      </p:sp>
      <p:sp>
        <p:nvSpPr>
          <p:cNvPr id="41" name="PlaceHolder 7"/>
          <p:cNvSpPr>
            <a:spLocks noGrp="1"/>
          </p:cNvSpPr>
          <p:nvPr>
            <p:ph type="body"/>
          </p:nvPr>
        </p:nvSpPr>
        <p:spPr>
          <a:xfrm>
            <a:off x="7536600" y="4047840"/>
            <a:ext cx="3261960" cy="1740240"/>
          </a:xfrm>
          <a:prstGeom prst="rect">
            <a:avLst/>
          </a:prstGeom>
        </p:spPr>
        <p:txBody>
          <a:bodyPr lIns="0" rIns="0" tIns="0" bIns="0">
            <a:normAutofit/>
          </a:bodyPr>
          <a:p>
            <a:endParaRPr b="0" lang="fr-FR" sz="1800" spc="-1" strike="noStrike">
              <a:solidFill>
                <a:srgbClr val="ffffff"/>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685800" y="609480"/>
            <a:ext cx="10131120" cy="1455840"/>
          </a:xfrm>
          <a:prstGeom prst="rect">
            <a:avLst/>
          </a:prstGeom>
        </p:spPr>
        <p:txBody>
          <a:bodyPr lIns="0" rIns="0" tIns="0" bIns="0" anchor="ctr">
            <a:noAutofit/>
          </a:bodyPr>
          <a:p>
            <a:endParaRPr b="0" lang="fr-FR" sz="1800" spc="-1" strike="noStrike">
              <a:solidFill>
                <a:srgbClr val="ffffff"/>
              </a:solidFill>
              <a:latin typeface="Calibri"/>
            </a:endParaRPr>
          </a:p>
        </p:txBody>
      </p:sp>
      <p:sp>
        <p:nvSpPr>
          <p:cNvPr id="49" name="PlaceHolder 2"/>
          <p:cNvSpPr>
            <a:spLocks noGrp="1"/>
          </p:cNvSpPr>
          <p:nvPr>
            <p:ph type="subTitle"/>
          </p:nvPr>
        </p:nvSpPr>
        <p:spPr>
          <a:xfrm>
            <a:off x="685800" y="2142000"/>
            <a:ext cx="10131120" cy="364860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85800" y="609480"/>
            <a:ext cx="10131120" cy="1455840"/>
          </a:xfrm>
          <a:prstGeom prst="rect">
            <a:avLst/>
          </a:prstGeom>
        </p:spPr>
        <p:txBody>
          <a:bodyPr lIns="0" rIns="0" tIns="0" bIns="0" anchor="ctr">
            <a:noAutofit/>
          </a:bodyPr>
          <a:p>
            <a:endParaRPr b="0" lang="fr-FR" sz="1800" spc="-1" strike="noStrike">
              <a:solidFill>
                <a:srgbClr val="ffffff"/>
              </a:solidFill>
              <a:latin typeface="Calibri"/>
            </a:endParaRPr>
          </a:p>
        </p:txBody>
      </p:sp>
      <p:sp>
        <p:nvSpPr>
          <p:cNvPr id="51" name="PlaceHolder 2"/>
          <p:cNvSpPr>
            <a:spLocks noGrp="1"/>
          </p:cNvSpPr>
          <p:nvPr>
            <p:ph type="body"/>
          </p:nvPr>
        </p:nvSpPr>
        <p:spPr>
          <a:xfrm>
            <a:off x="685800" y="2142000"/>
            <a:ext cx="10131120" cy="3648600"/>
          </a:xfrm>
          <a:prstGeom prst="rect">
            <a:avLst/>
          </a:prstGeom>
        </p:spPr>
        <p:txBody>
          <a:bodyPr lIns="0" rIns="0" tIns="0" bIns="0">
            <a:normAutofit/>
          </a:bodyPr>
          <a:p>
            <a:endParaRPr b="0" lang="fr-FR" sz="1800" spc="-1" strike="noStrike">
              <a:solidFill>
                <a:srgbClr val="ffffff"/>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85800" y="609480"/>
            <a:ext cx="10131120" cy="1455840"/>
          </a:xfrm>
          <a:prstGeom prst="rect">
            <a:avLst/>
          </a:prstGeom>
        </p:spPr>
        <p:txBody>
          <a:bodyPr lIns="0" rIns="0" tIns="0" bIns="0" anchor="ctr">
            <a:noAutofit/>
          </a:bodyPr>
          <a:p>
            <a:endParaRPr b="0" lang="fr-FR" sz="1800" spc="-1" strike="noStrike">
              <a:solidFill>
                <a:srgbClr val="ffffff"/>
              </a:solidFill>
              <a:latin typeface="Calibri"/>
            </a:endParaRPr>
          </a:p>
        </p:txBody>
      </p:sp>
      <p:sp>
        <p:nvSpPr>
          <p:cNvPr id="53" name="PlaceHolder 2"/>
          <p:cNvSpPr>
            <a:spLocks noGrp="1"/>
          </p:cNvSpPr>
          <p:nvPr>
            <p:ph type="body"/>
          </p:nvPr>
        </p:nvSpPr>
        <p:spPr>
          <a:xfrm>
            <a:off x="685800" y="2142000"/>
            <a:ext cx="4943880" cy="3648600"/>
          </a:xfrm>
          <a:prstGeom prst="rect">
            <a:avLst/>
          </a:prstGeom>
        </p:spPr>
        <p:txBody>
          <a:bodyPr lIns="0" rIns="0" tIns="0" bIns="0">
            <a:normAutofit/>
          </a:bodyPr>
          <a:p>
            <a:endParaRPr b="0" lang="fr-FR" sz="1800" spc="-1" strike="noStrike">
              <a:solidFill>
                <a:srgbClr val="ffffff"/>
              </a:solidFill>
              <a:latin typeface="Calibri"/>
            </a:endParaRPr>
          </a:p>
        </p:txBody>
      </p:sp>
      <p:sp>
        <p:nvSpPr>
          <p:cNvPr id="54" name="PlaceHolder 3"/>
          <p:cNvSpPr>
            <a:spLocks noGrp="1"/>
          </p:cNvSpPr>
          <p:nvPr>
            <p:ph type="body"/>
          </p:nvPr>
        </p:nvSpPr>
        <p:spPr>
          <a:xfrm>
            <a:off x="5877360" y="2142000"/>
            <a:ext cx="4943880" cy="3648600"/>
          </a:xfrm>
          <a:prstGeom prst="rect">
            <a:avLst/>
          </a:prstGeom>
        </p:spPr>
        <p:txBody>
          <a:bodyPr lIns="0" rIns="0" tIns="0" bIns="0">
            <a:normAutofit/>
          </a:bodyPr>
          <a:p>
            <a:endParaRPr b="0" lang="fr-FR" sz="1800" spc="-1" strike="noStrike">
              <a:solidFill>
                <a:srgbClr val="ffffff"/>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685800" y="609480"/>
            <a:ext cx="10131120" cy="1455840"/>
          </a:xfrm>
          <a:prstGeom prst="rect">
            <a:avLst/>
          </a:prstGeom>
        </p:spPr>
        <p:txBody>
          <a:bodyPr lIns="0" rIns="0" tIns="0" bIns="0" anchor="ctr">
            <a:noAutofit/>
          </a:bodyPr>
          <a:p>
            <a:endParaRPr b="0" lang="fr-FR" sz="1800" spc="-1" strike="noStrike">
              <a:solidFill>
                <a:srgbClr val="ffffff"/>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685800" y="609480"/>
            <a:ext cx="10131120" cy="67496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85800" y="609480"/>
            <a:ext cx="10131120" cy="1455840"/>
          </a:xfrm>
          <a:prstGeom prst="rect">
            <a:avLst/>
          </a:prstGeom>
        </p:spPr>
        <p:txBody>
          <a:bodyPr lIns="0" rIns="0" tIns="0" bIns="0" anchor="ctr">
            <a:noAutofit/>
          </a:bodyPr>
          <a:p>
            <a:endParaRPr b="0" lang="fr-FR" sz="1800" spc="-1" strike="noStrike">
              <a:solidFill>
                <a:srgbClr val="ffffff"/>
              </a:solidFill>
              <a:latin typeface="Calibri"/>
            </a:endParaRPr>
          </a:p>
        </p:txBody>
      </p:sp>
      <p:sp>
        <p:nvSpPr>
          <p:cNvPr id="58" name="PlaceHolder 2"/>
          <p:cNvSpPr>
            <a:spLocks noGrp="1"/>
          </p:cNvSpPr>
          <p:nvPr>
            <p:ph type="body"/>
          </p:nvPr>
        </p:nvSpPr>
        <p:spPr>
          <a:xfrm>
            <a:off x="685800" y="2142000"/>
            <a:ext cx="4943880" cy="1740240"/>
          </a:xfrm>
          <a:prstGeom prst="rect">
            <a:avLst/>
          </a:prstGeom>
        </p:spPr>
        <p:txBody>
          <a:bodyPr lIns="0" rIns="0" tIns="0" bIns="0">
            <a:normAutofit/>
          </a:bodyPr>
          <a:p>
            <a:endParaRPr b="0" lang="fr-FR" sz="1800" spc="-1" strike="noStrike">
              <a:solidFill>
                <a:srgbClr val="ffffff"/>
              </a:solidFill>
              <a:latin typeface="Calibri"/>
            </a:endParaRPr>
          </a:p>
        </p:txBody>
      </p:sp>
      <p:sp>
        <p:nvSpPr>
          <p:cNvPr id="59" name="PlaceHolder 3"/>
          <p:cNvSpPr>
            <a:spLocks noGrp="1"/>
          </p:cNvSpPr>
          <p:nvPr>
            <p:ph type="body"/>
          </p:nvPr>
        </p:nvSpPr>
        <p:spPr>
          <a:xfrm>
            <a:off x="5877360" y="2142000"/>
            <a:ext cx="4943880" cy="3648600"/>
          </a:xfrm>
          <a:prstGeom prst="rect">
            <a:avLst/>
          </a:prstGeom>
        </p:spPr>
        <p:txBody>
          <a:bodyPr lIns="0" rIns="0" tIns="0" bIns="0">
            <a:normAutofit/>
          </a:bodyPr>
          <a:p>
            <a:endParaRPr b="0" lang="fr-FR" sz="1800" spc="-1" strike="noStrike">
              <a:solidFill>
                <a:srgbClr val="ffffff"/>
              </a:solidFill>
              <a:latin typeface="Calibri"/>
            </a:endParaRPr>
          </a:p>
        </p:txBody>
      </p:sp>
      <p:sp>
        <p:nvSpPr>
          <p:cNvPr id="60" name="PlaceHolder 4"/>
          <p:cNvSpPr>
            <a:spLocks noGrp="1"/>
          </p:cNvSpPr>
          <p:nvPr>
            <p:ph type="body"/>
          </p:nvPr>
        </p:nvSpPr>
        <p:spPr>
          <a:xfrm>
            <a:off x="685800" y="4047840"/>
            <a:ext cx="4943880" cy="1740240"/>
          </a:xfrm>
          <a:prstGeom prst="rect">
            <a:avLst/>
          </a:prstGeom>
        </p:spPr>
        <p:txBody>
          <a:bodyPr lIns="0" rIns="0" tIns="0" bIns="0">
            <a:normAutofit/>
          </a:bodyPr>
          <a:p>
            <a:endParaRPr b="0" lang="fr-FR" sz="1800" spc="-1" strike="noStrike">
              <a:solidFill>
                <a:srgbClr val="ffffff"/>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685800" y="609480"/>
            <a:ext cx="10131120" cy="1455840"/>
          </a:xfrm>
          <a:prstGeom prst="rect">
            <a:avLst/>
          </a:prstGeom>
        </p:spPr>
        <p:txBody>
          <a:bodyPr lIns="0" rIns="0" tIns="0" bIns="0" anchor="ctr">
            <a:noAutofit/>
          </a:bodyPr>
          <a:p>
            <a:endParaRPr b="0" lang="fr-FR" sz="1800" spc="-1" strike="noStrike">
              <a:solidFill>
                <a:srgbClr val="ffffff"/>
              </a:solidFill>
              <a:latin typeface="Calibri"/>
            </a:endParaRPr>
          </a:p>
        </p:txBody>
      </p:sp>
      <p:sp>
        <p:nvSpPr>
          <p:cNvPr id="7" name="PlaceHolder 2"/>
          <p:cNvSpPr>
            <a:spLocks noGrp="1"/>
          </p:cNvSpPr>
          <p:nvPr>
            <p:ph type="subTitle"/>
          </p:nvPr>
        </p:nvSpPr>
        <p:spPr>
          <a:xfrm>
            <a:off x="685800" y="2142000"/>
            <a:ext cx="10131120" cy="364860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85800" y="609480"/>
            <a:ext cx="10131120" cy="1455840"/>
          </a:xfrm>
          <a:prstGeom prst="rect">
            <a:avLst/>
          </a:prstGeom>
        </p:spPr>
        <p:txBody>
          <a:bodyPr lIns="0" rIns="0" tIns="0" bIns="0" anchor="ctr">
            <a:noAutofit/>
          </a:bodyPr>
          <a:p>
            <a:endParaRPr b="0" lang="fr-FR" sz="1800" spc="-1" strike="noStrike">
              <a:solidFill>
                <a:srgbClr val="ffffff"/>
              </a:solidFill>
              <a:latin typeface="Calibri"/>
            </a:endParaRPr>
          </a:p>
        </p:txBody>
      </p:sp>
      <p:sp>
        <p:nvSpPr>
          <p:cNvPr id="62" name="PlaceHolder 2"/>
          <p:cNvSpPr>
            <a:spLocks noGrp="1"/>
          </p:cNvSpPr>
          <p:nvPr>
            <p:ph type="body"/>
          </p:nvPr>
        </p:nvSpPr>
        <p:spPr>
          <a:xfrm>
            <a:off x="685800" y="2142000"/>
            <a:ext cx="4943880" cy="3648600"/>
          </a:xfrm>
          <a:prstGeom prst="rect">
            <a:avLst/>
          </a:prstGeom>
        </p:spPr>
        <p:txBody>
          <a:bodyPr lIns="0" rIns="0" tIns="0" bIns="0">
            <a:normAutofit/>
          </a:bodyPr>
          <a:p>
            <a:endParaRPr b="0" lang="fr-FR" sz="1800" spc="-1" strike="noStrike">
              <a:solidFill>
                <a:srgbClr val="ffffff"/>
              </a:solidFill>
              <a:latin typeface="Calibri"/>
            </a:endParaRPr>
          </a:p>
        </p:txBody>
      </p:sp>
      <p:sp>
        <p:nvSpPr>
          <p:cNvPr id="63" name="PlaceHolder 3"/>
          <p:cNvSpPr>
            <a:spLocks noGrp="1"/>
          </p:cNvSpPr>
          <p:nvPr>
            <p:ph type="body"/>
          </p:nvPr>
        </p:nvSpPr>
        <p:spPr>
          <a:xfrm>
            <a:off x="5877360" y="2142000"/>
            <a:ext cx="4943880" cy="1740240"/>
          </a:xfrm>
          <a:prstGeom prst="rect">
            <a:avLst/>
          </a:prstGeom>
        </p:spPr>
        <p:txBody>
          <a:bodyPr lIns="0" rIns="0" tIns="0" bIns="0">
            <a:normAutofit/>
          </a:bodyPr>
          <a:p>
            <a:endParaRPr b="0" lang="fr-FR" sz="1800" spc="-1" strike="noStrike">
              <a:solidFill>
                <a:srgbClr val="ffffff"/>
              </a:solidFill>
              <a:latin typeface="Calibri"/>
            </a:endParaRPr>
          </a:p>
        </p:txBody>
      </p:sp>
      <p:sp>
        <p:nvSpPr>
          <p:cNvPr id="64" name="PlaceHolder 4"/>
          <p:cNvSpPr>
            <a:spLocks noGrp="1"/>
          </p:cNvSpPr>
          <p:nvPr>
            <p:ph type="body"/>
          </p:nvPr>
        </p:nvSpPr>
        <p:spPr>
          <a:xfrm>
            <a:off x="5877360" y="4047840"/>
            <a:ext cx="4943880" cy="1740240"/>
          </a:xfrm>
          <a:prstGeom prst="rect">
            <a:avLst/>
          </a:prstGeom>
        </p:spPr>
        <p:txBody>
          <a:bodyPr lIns="0" rIns="0" tIns="0" bIns="0">
            <a:normAutofit/>
          </a:bodyPr>
          <a:p>
            <a:endParaRPr b="0" lang="fr-FR" sz="1800" spc="-1" strike="noStrike">
              <a:solidFill>
                <a:srgbClr val="ffffff"/>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85800" y="609480"/>
            <a:ext cx="10131120" cy="1455840"/>
          </a:xfrm>
          <a:prstGeom prst="rect">
            <a:avLst/>
          </a:prstGeom>
        </p:spPr>
        <p:txBody>
          <a:bodyPr lIns="0" rIns="0" tIns="0" bIns="0" anchor="ctr">
            <a:noAutofit/>
          </a:bodyPr>
          <a:p>
            <a:endParaRPr b="0" lang="fr-FR" sz="1800" spc="-1" strike="noStrike">
              <a:solidFill>
                <a:srgbClr val="ffffff"/>
              </a:solidFill>
              <a:latin typeface="Calibri"/>
            </a:endParaRPr>
          </a:p>
        </p:txBody>
      </p:sp>
      <p:sp>
        <p:nvSpPr>
          <p:cNvPr id="66" name="PlaceHolder 2"/>
          <p:cNvSpPr>
            <a:spLocks noGrp="1"/>
          </p:cNvSpPr>
          <p:nvPr>
            <p:ph type="body"/>
          </p:nvPr>
        </p:nvSpPr>
        <p:spPr>
          <a:xfrm>
            <a:off x="685800" y="2142000"/>
            <a:ext cx="4943880" cy="1740240"/>
          </a:xfrm>
          <a:prstGeom prst="rect">
            <a:avLst/>
          </a:prstGeom>
        </p:spPr>
        <p:txBody>
          <a:bodyPr lIns="0" rIns="0" tIns="0" bIns="0">
            <a:normAutofit/>
          </a:bodyPr>
          <a:p>
            <a:endParaRPr b="0" lang="fr-FR" sz="1800" spc="-1" strike="noStrike">
              <a:solidFill>
                <a:srgbClr val="ffffff"/>
              </a:solidFill>
              <a:latin typeface="Calibri"/>
            </a:endParaRPr>
          </a:p>
        </p:txBody>
      </p:sp>
      <p:sp>
        <p:nvSpPr>
          <p:cNvPr id="67" name="PlaceHolder 3"/>
          <p:cNvSpPr>
            <a:spLocks noGrp="1"/>
          </p:cNvSpPr>
          <p:nvPr>
            <p:ph type="body"/>
          </p:nvPr>
        </p:nvSpPr>
        <p:spPr>
          <a:xfrm>
            <a:off x="5877360" y="2142000"/>
            <a:ext cx="4943880" cy="1740240"/>
          </a:xfrm>
          <a:prstGeom prst="rect">
            <a:avLst/>
          </a:prstGeom>
        </p:spPr>
        <p:txBody>
          <a:bodyPr lIns="0" rIns="0" tIns="0" bIns="0">
            <a:normAutofit/>
          </a:bodyPr>
          <a:p>
            <a:endParaRPr b="0" lang="fr-FR" sz="1800" spc="-1" strike="noStrike">
              <a:solidFill>
                <a:srgbClr val="ffffff"/>
              </a:solidFill>
              <a:latin typeface="Calibri"/>
            </a:endParaRPr>
          </a:p>
        </p:txBody>
      </p:sp>
      <p:sp>
        <p:nvSpPr>
          <p:cNvPr id="68" name="PlaceHolder 4"/>
          <p:cNvSpPr>
            <a:spLocks noGrp="1"/>
          </p:cNvSpPr>
          <p:nvPr>
            <p:ph type="body"/>
          </p:nvPr>
        </p:nvSpPr>
        <p:spPr>
          <a:xfrm>
            <a:off x="685800" y="4047840"/>
            <a:ext cx="10131120" cy="1740240"/>
          </a:xfrm>
          <a:prstGeom prst="rect">
            <a:avLst/>
          </a:prstGeom>
        </p:spPr>
        <p:txBody>
          <a:bodyPr lIns="0" rIns="0" tIns="0" bIns="0">
            <a:normAutofit/>
          </a:bodyPr>
          <a:p>
            <a:endParaRPr b="0" lang="fr-FR" sz="1800" spc="-1" strike="noStrike">
              <a:solidFill>
                <a:srgbClr val="ffffff"/>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85800" y="609480"/>
            <a:ext cx="10131120" cy="1455840"/>
          </a:xfrm>
          <a:prstGeom prst="rect">
            <a:avLst/>
          </a:prstGeom>
        </p:spPr>
        <p:txBody>
          <a:bodyPr lIns="0" rIns="0" tIns="0" bIns="0" anchor="ctr">
            <a:noAutofit/>
          </a:bodyPr>
          <a:p>
            <a:endParaRPr b="0" lang="fr-FR" sz="1800" spc="-1" strike="noStrike">
              <a:solidFill>
                <a:srgbClr val="ffffff"/>
              </a:solidFill>
              <a:latin typeface="Calibri"/>
            </a:endParaRPr>
          </a:p>
        </p:txBody>
      </p:sp>
      <p:sp>
        <p:nvSpPr>
          <p:cNvPr id="70" name="PlaceHolder 2"/>
          <p:cNvSpPr>
            <a:spLocks noGrp="1"/>
          </p:cNvSpPr>
          <p:nvPr>
            <p:ph type="body"/>
          </p:nvPr>
        </p:nvSpPr>
        <p:spPr>
          <a:xfrm>
            <a:off x="685800" y="2142000"/>
            <a:ext cx="10131120" cy="1740240"/>
          </a:xfrm>
          <a:prstGeom prst="rect">
            <a:avLst/>
          </a:prstGeom>
        </p:spPr>
        <p:txBody>
          <a:bodyPr lIns="0" rIns="0" tIns="0" bIns="0">
            <a:normAutofit/>
          </a:bodyPr>
          <a:p>
            <a:endParaRPr b="0" lang="fr-FR" sz="1800" spc="-1" strike="noStrike">
              <a:solidFill>
                <a:srgbClr val="ffffff"/>
              </a:solidFill>
              <a:latin typeface="Calibri"/>
            </a:endParaRPr>
          </a:p>
        </p:txBody>
      </p:sp>
      <p:sp>
        <p:nvSpPr>
          <p:cNvPr id="71" name="PlaceHolder 3"/>
          <p:cNvSpPr>
            <a:spLocks noGrp="1"/>
          </p:cNvSpPr>
          <p:nvPr>
            <p:ph type="body"/>
          </p:nvPr>
        </p:nvSpPr>
        <p:spPr>
          <a:xfrm>
            <a:off x="685800" y="4047840"/>
            <a:ext cx="10131120" cy="1740240"/>
          </a:xfrm>
          <a:prstGeom prst="rect">
            <a:avLst/>
          </a:prstGeom>
        </p:spPr>
        <p:txBody>
          <a:bodyPr lIns="0" rIns="0" tIns="0" bIns="0">
            <a:normAutofit/>
          </a:bodyPr>
          <a:p>
            <a:endParaRPr b="0" lang="fr-FR" sz="1800" spc="-1" strike="noStrike">
              <a:solidFill>
                <a:srgbClr val="ffffff"/>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85800" y="609480"/>
            <a:ext cx="10131120" cy="1455840"/>
          </a:xfrm>
          <a:prstGeom prst="rect">
            <a:avLst/>
          </a:prstGeom>
        </p:spPr>
        <p:txBody>
          <a:bodyPr lIns="0" rIns="0" tIns="0" bIns="0" anchor="ctr">
            <a:noAutofit/>
          </a:bodyPr>
          <a:p>
            <a:endParaRPr b="0" lang="fr-FR" sz="1800" spc="-1" strike="noStrike">
              <a:solidFill>
                <a:srgbClr val="ffffff"/>
              </a:solidFill>
              <a:latin typeface="Calibri"/>
            </a:endParaRPr>
          </a:p>
        </p:txBody>
      </p:sp>
      <p:sp>
        <p:nvSpPr>
          <p:cNvPr id="73" name="PlaceHolder 2"/>
          <p:cNvSpPr>
            <a:spLocks noGrp="1"/>
          </p:cNvSpPr>
          <p:nvPr>
            <p:ph type="body"/>
          </p:nvPr>
        </p:nvSpPr>
        <p:spPr>
          <a:xfrm>
            <a:off x="685800" y="2142000"/>
            <a:ext cx="4943880" cy="1740240"/>
          </a:xfrm>
          <a:prstGeom prst="rect">
            <a:avLst/>
          </a:prstGeom>
        </p:spPr>
        <p:txBody>
          <a:bodyPr lIns="0" rIns="0" tIns="0" bIns="0">
            <a:normAutofit/>
          </a:bodyPr>
          <a:p>
            <a:endParaRPr b="0" lang="fr-FR" sz="1800" spc="-1" strike="noStrike">
              <a:solidFill>
                <a:srgbClr val="ffffff"/>
              </a:solidFill>
              <a:latin typeface="Calibri"/>
            </a:endParaRPr>
          </a:p>
        </p:txBody>
      </p:sp>
      <p:sp>
        <p:nvSpPr>
          <p:cNvPr id="74" name="PlaceHolder 3"/>
          <p:cNvSpPr>
            <a:spLocks noGrp="1"/>
          </p:cNvSpPr>
          <p:nvPr>
            <p:ph type="body"/>
          </p:nvPr>
        </p:nvSpPr>
        <p:spPr>
          <a:xfrm>
            <a:off x="5877360" y="2142000"/>
            <a:ext cx="4943880" cy="1740240"/>
          </a:xfrm>
          <a:prstGeom prst="rect">
            <a:avLst/>
          </a:prstGeom>
        </p:spPr>
        <p:txBody>
          <a:bodyPr lIns="0" rIns="0" tIns="0" bIns="0">
            <a:normAutofit/>
          </a:bodyPr>
          <a:p>
            <a:endParaRPr b="0" lang="fr-FR" sz="1800" spc="-1" strike="noStrike">
              <a:solidFill>
                <a:srgbClr val="ffffff"/>
              </a:solidFill>
              <a:latin typeface="Calibri"/>
            </a:endParaRPr>
          </a:p>
        </p:txBody>
      </p:sp>
      <p:sp>
        <p:nvSpPr>
          <p:cNvPr id="75" name="PlaceHolder 4"/>
          <p:cNvSpPr>
            <a:spLocks noGrp="1"/>
          </p:cNvSpPr>
          <p:nvPr>
            <p:ph type="body"/>
          </p:nvPr>
        </p:nvSpPr>
        <p:spPr>
          <a:xfrm>
            <a:off x="685800" y="4047840"/>
            <a:ext cx="4943880" cy="1740240"/>
          </a:xfrm>
          <a:prstGeom prst="rect">
            <a:avLst/>
          </a:prstGeom>
        </p:spPr>
        <p:txBody>
          <a:bodyPr lIns="0" rIns="0" tIns="0" bIns="0">
            <a:normAutofit/>
          </a:bodyPr>
          <a:p>
            <a:endParaRPr b="0" lang="fr-FR" sz="1800" spc="-1" strike="noStrike">
              <a:solidFill>
                <a:srgbClr val="ffffff"/>
              </a:solidFill>
              <a:latin typeface="Calibri"/>
            </a:endParaRPr>
          </a:p>
        </p:txBody>
      </p:sp>
      <p:sp>
        <p:nvSpPr>
          <p:cNvPr id="76" name="PlaceHolder 5"/>
          <p:cNvSpPr>
            <a:spLocks noGrp="1"/>
          </p:cNvSpPr>
          <p:nvPr>
            <p:ph type="body"/>
          </p:nvPr>
        </p:nvSpPr>
        <p:spPr>
          <a:xfrm>
            <a:off x="5877360" y="4047840"/>
            <a:ext cx="4943880" cy="1740240"/>
          </a:xfrm>
          <a:prstGeom prst="rect">
            <a:avLst/>
          </a:prstGeom>
        </p:spPr>
        <p:txBody>
          <a:bodyPr lIns="0" rIns="0" tIns="0" bIns="0">
            <a:normAutofit/>
          </a:bodyPr>
          <a:p>
            <a:endParaRPr b="0" lang="fr-FR" sz="1800" spc="-1" strike="noStrike">
              <a:solidFill>
                <a:srgbClr val="ffffff"/>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85800" y="609480"/>
            <a:ext cx="10131120" cy="1455840"/>
          </a:xfrm>
          <a:prstGeom prst="rect">
            <a:avLst/>
          </a:prstGeom>
        </p:spPr>
        <p:txBody>
          <a:bodyPr lIns="0" rIns="0" tIns="0" bIns="0" anchor="ctr">
            <a:noAutofit/>
          </a:bodyPr>
          <a:p>
            <a:endParaRPr b="0" lang="fr-FR" sz="1800" spc="-1" strike="noStrike">
              <a:solidFill>
                <a:srgbClr val="ffffff"/>
              </a:solidFill>
              <a:latin typeface="Calibri"/>
            </a:endParaRPr>
          </a:p>
        </p:txBody>
      </p:sp>
      <p:sp>
        <p:nvSpPr>
          <p:cNvPr id="78" name="PlaceHolder 2"/>
          <p:cNvSpPr>
            <a:spLocks noGrp="1"/>
          </p:cNvSpPr>
          <p:nvPr>
            <p:ph type="body"/>
          </p:nvPr>
        </p:nvSpPr>
        <p:spPr>
          <a:xfrm>
            <a:off x="685800" y="2142000"/>
            <a:ext cx="3261960" cy="1740240"/>
          </a:xfrm>
          <a:prstGeom prst="rect">
            <a:avLst/>
          </a:prstGeom>
        </p:spPr>
        <p:txBody>
          <a:bodyPr lIns="0" rIns="0" tIns="0" bIns="0">
            <a:normAutofit/>
          </a:bodyPr>
          <a:p>
            <a:endParaRPr b="0" lang="fr-FR" sz="1800" spc="-1" strike="noStrike">
              <a:solidFill>
                <a:srgbClr val="ffffff"/>
              </a:solidFill>
              <a:latin typeface="Calibri"/>
            </a:endParaRPr>
          </a:p>
        </p:txBody>
      </p:sp>
      <p:sp>
        <p:nvSpPr>
          <p:cNvPr id="79" name="PlaceHolder 3"/>
          <p:cNvSpPr>
            <a:spLocks noGrp="1"/>
          </p:cNvSpPr>
          <p:nvPr>
            <p:ph type="body"/>
          </p:nvPr>
        </p:nvSpPr>
        <p:spPr>
          <a:xfrm>
            <a:off x="4111200" y="2142000"/>
            <a:ext cx="3261960" cy="1740240"/>
          </a:xfrm>
          <a:prstGeom prst="rect">
            <a:avLst/>
          </a:prstGeom>
        </p:spPr>
        <p:txBody>
          <a:bodyPr lIns="0" rIns="0" tIns="0" bIns="0">
            <a:normAutofit/>
          </a:bodyPr>
          <a:p>
            <a:endParaRPr b="0" lang="fr-FR" sz="1800" spc="-1" strike="noStrike">
              <a:solidFill>
                <a:srgbClr val="ffffff"/>
              </a:solidFill>
              <a:latin typeface="Calibri"/>
            </a:endParaRPr>
          </a:p>
        </p:txBody>
      </p:sp>
      <p:sp>
        <p:nvSpPr>
          <p:cNvPr id="80" name="PlaceHolder 4"/>
          <p:cNvSpPr>
            <a:spLocks noGrp="1"/>
          </p:cNvSpPr>
          <p:nvPr>
            <p:ph type="body"/>
          </p:nvPr>
        </p:nvSpPr>
        <p:spPr>
          <a:xfrm>
            <a:off x="7536600" y="2142000"/>
            <a:ext cx="3261960" cy="1740240"/>
          </a:xfrm>
          <a:prstGeom prst="rect">
            <a:avLst/>
          </a:prstGeom>
        </p:spPr>
        <p:txBody>
          <a:bodyPr lIns="0" rIns="0" tIns="0" bIns="0">
            <a:normAutofit/>
          </a:bodyPr>
          <a:p>
            <a:endParaRPr b="0" lang="fr-FR" sz="1800" spc="-1" strike="noStrike">
              <a:solidFill>
                <a:srgbClr val="ffffff"/>
              </a:solidFill>
              <a:latin typeface="Calibri"/>
            </a:endParaRPr>
          </a:p>
        </p:txBody>
      </p:sp>
      <p:sp>
        <p:nvSpPr>
          <p:cNvPr id="81" name="PlaceHolder 5"/>
          <p:cNvSpPr>
            <a:spLocks noGrp="1"/>
          </p:cNvSpPr>
          <p:nvPr>
            <p:ph type="body"/>
          </p:nvPr>
        </p:nvSpPr>
        <p:spPr>
          <a:xfrm>
            <a:off x="685800" y="4047840"/>
            <a:ext cx="3261960" cy="1740240"/>
          </a:xfrm>
          <a:prstGeom prst="rect">
            <a:avLst/>
          </a:prstGeom>
        </p:spPr>
        <p:txBody>
          <a:bodyPr lIns="0" rIns="0" tIns="0" bIns="0">
            <a:normAutofit/>
          </a:bodyPr>
          <a:p>
            <a:endParaRPr b="0" lang="fr-FR" sz="1800" spc="-1" strike="noStrike">
              <a:solidFill>
                <a:srgbClr val="ffffff"/>
              </a:solidFill>
              <a:latin typeface="Calibri"/>
            </a:endParaRPr>
          </a:p>
        </p:txBody>
      </p:sp>
      <p:sp>
        <p:nvSpPr>
          <p:cNvPr id="82" name="PlaceHolder 6"/>
          <p:cNvSpPr>
            <a:spLocks noGrp="1"/>
          </p:cNvSpPr>
          <p:nvPr>
            <p:ph type="body"/>
          </p:nvPr>
        </p:nvSpPr>
        <p:spPr>
          <a:xfrm>
            <a:off x="4111200" y="4047840"/>
            <a:ext cx="3261960" cy="1740240"/>
          </a:xfrm>
          <a:prstGeom prst="rect">
            <a:avLst/>
          </a:prstGeom>
        </p:spPr>
        <p:txBody>
          <a:bodyPr lIns="0" rIns="0" tIns="0" bIns="0">
            <a:normAutofit/>
          </a:bodyPr>
          <a:p>
            <a:endParaRPr b="0" lang="fr-FR" sz="1800" spc="-1" strike="noStrike">
              <a:solidFill>
                <a:srgbClr val="ffffff"/>
              </a:solidFill>
              <a:latin typeface="Calibri"/>
            </a:endParaRPr>
          </a:p>
        </p:txBody>
      </p:sp>
      <p:sp>
        <p:nvSpPr>
          <p:cNvPr id="83" name="PlaceHolder 7"/>
          <p:cNvSpPr>
            <a:spLocks noGrp="1"/>
          </p:cNvSpPr>
          <p:nvPr>
            <p:ph type="body"/>
          </p:nvPr>
        </p:nvSpPr>
        <p:spPr>
          <a:xfrm>
            <a:off x="7536600" y="4047840"/>
            <a:ext cx="3261960" cy="1740240"/>
          </a:xfrm>
          <a:prstGeom prst="rect">
            <a:avLst/>
          </a:prstGeom>
        </p:spPr>
        <p:txBody>
          <a:bodyPr lIns="0" rIns="0" tIns="0" bIns="0">
            <a:normAutofit/>
          </a:bodyPr>
          <a:p>
            <a:endParaRPr b="0" lang="fr-FR" sz="1800" spc="-1" strike="noStrike">
              <a:solidFill>
                <a:srgbClr val="ffffff"/>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85800" y="609480"/>
            <a:ext cx="10131120" cy="1455840"/>
          </a:xfrm>
          <a:prstGeom prst="rect">
            <a:avLst/>
          </a:prstGeom>
        </p:spPr>
        <p:txBody>
          <a:bodyPr lIns="0" rIns="0" tIns="0" bIns="0" anchor="ctr">
            <a:noAutofit/>
          </a:bodyPr>
          <a:p>
            <a:endParaRPr b="0" lang="fr-FR" sz="1800" spc="-1" strike="noStrike">
              <a:solidFill>
                <a:srgbClr val="ffffff"/>
              </a:solidFill>
              <a:latin typeface="Calibri"/>
            </a:endParaRPr>
          </a:p>
        </p:txBody>
      </p:sp>
      <p:sp>
        <p:nvSpPr>
          <p:cNvPr id="9" name="PlaceHolder 2"/>
          <p:cNvSpPr>
            <a:spLocks noGrp="1"/>
          </p:cNvSpPr>
          <p:nvPr>
            <p:ph type="body"/>
          </p:nvPr>
        </p:nvSpPr>
        <p:spPr>
          <a:xfrm>
            <a:off x="685800" y="2142000"/>
            <a:ext cx="10131120" cy="3648600"/>
          </a:xfrm>
          <a:prstGeom prst="rect">
            <a:avLst/>
          </a:prstGeom>
        </p:spPr>
        <p:txBody>
          <a:bodyPr lIns="0" rIns="0" tIns="0" bIns="0">
            <a:normAutofit/>
          </a:bodyPr>
          <a:p>
            <a:endParaRPr b="0" lang="fr-FR" sz="1800" spc="-1" strike="noStrike">
              <a:solidFill>
                <a:srgbClr val="ffffff"/>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85800" y="609480"/>
            <a:ext cx="10131120" cy="1455840"/>
          </a:xfrm>
          <a:prstGeom prst="rect">
            <a:avLst/>
          </a:prstGeom>
        </p:spPr>
        <p:txBody>
          <a:bodyPr lIns="0" rIns="0" tIns="0" bIns="0" anchor="ctr">
            <a:noAutofit/>
          </a:bodyPr>
          <a:p>
            <a:endParaRPr b="0" lang="fr-FR" sz="1800" spc="-1" strike="noStrike">
              <a:solidFill>
                <a:srgbClr val="ffffff"/>
              </a:solidFill>
              <a:latin typeface="Calibri"/>
            </a:endParaRPr>
          </a:p>
        </p:txBody>
      </p:sp>
      <p:sp>
        <p:nvSpPr>
          <p:cNvPr id="11" name="PlaceHolder 2"/>
          <p:cNvSpPr>
            <a:spLocks noGrp="1"/>
          </p:cNvSpPr>
          <p:nvPr>
            <p:ph type="body"/>
          </p:nvPr>
        </p:nvSpPr>
        <p:spPr>
          <a:xfrm>
            <a:off x="685800" y="2142000"/>
            <a:ext cx="4943880" cy="3648600"/>
          </a:xfrm>
          <a:prstGeom prst="rect">
            <a:avLst/>
          </a:prstGeom>
        </p:spPr>
        <p:txBody>
          <a:bodyPr lIns="0" rIns="0" tIns="0" bIns="0">
            <a:normAutofit/>
          </a:bodyPr>
          <a:p>
            <a:endParaRPr b="0" lang="fr-FR" sz="1800" spc="-1" strike="noStrike">
              <a:solidFill>
                <a:srgbClr val="ffffff"/>
              </a:solidFill>
              <a:latin typeface="Calibri"/>
            </a:endParaRPr>
          </a:p>
        </p:txBody>
      </p:sp>
      <p:sp>
        <p:nvSpPr>
          <p:cNvPr id="12" name="PlaceHolder 3"/>
          <p:cNvSpPr>
            <a:spLocks noGrp="1"/>
          </p:cNvSpPr>
          <p:nvPr>
            <p:ph type="body"/>
          </p:nvPr>
        </p:nvSpPr>
        <p:spPr>
          <a:xfrm>
            <a:off x="5877360" y="2142000"/>
            <a:ext cx="4943880" cy="3648600"/>
          </a:xfrm>
          <a:prstGeom prst="rect">
            <a:avLst/>
          </a:prstGeom>
        </p:spPr>
        <p:txBody>
          <a:bodyPr lIns="0" rIns="0" tIns="0" bIns="0">
            <a:normAutofit/>
          </a:bodyPr>
          <a:p>
            <a:endParaRPr b="0" lang="fr-FR" sz="1800" spc="-1" strike="noStrike">
              <a:solidFill>
                <a:srgbClr val="ffffff"/>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685800" y="609480"/>
            <a:ext cx="10131120" cy="1455840"/>
          </a:xfrm>
          <a:prstGeom prst="rect">
            <a:avLst/>
          </a:prstGeom>
        </p:spPr>
        <p:txBody>
          <a:bodyPr lIns="0" rIns="0" tIns="0" bIns="0" anchor="ctr">
            <a:noAutofit/>
          </a:bodyPr>
          <a:p>
            <a:endParaRPr b="0" lang="fr-FR" sz="1800" spc="-1" strike="noStrike">
              <a:solidFill>
                <a:srgbClr val="ffffff"/>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685800" y="609480"/>
            <a:ext cx="10131120" cy="67496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85800" y="609480"/>
            <a:ext cx="10131120" cy="1455840"/>
          </a:xfrm>
          <a:prstGeom prst="rect">
            <a:avLst/>
          </a:prstGeom>
        </p:spPr>
        <p:txBody>
          <a:bodyPr lIns="0" rIns="0" tIns="0" bIns="0" anchor="ctr">
            <a:noAutofit/>
          </a:bodyPr>
          <a:p>
            <a:endParaRPr b="0" lang="fr-FR" sz="1800" spc="-1" strike="noStrike">
              <a:solidFill>
                <a:srgbClr val="ffffff"/>
              </a:solidFill>
              <a:latin typeface="Calibri"/>
            </a:endParaRPr>
          </a:p>
        </p:txBody>
      </p:sp>
      <p:sp>
        <p:nvSpPr>
          <p:cNvPr id="16" name="PlaceHolder 2"/>
          <p:cNvSpPr>
            <a:spLocks noGrp="1"/>
          </p:cNvSpPr>
          <p:nvPr>
            <p:ph type="body"/>
          </p:nvPr>
        </p:nvSpPr>
        <p:spPr>
          <a:xfrm>
            <a:off x="685800" y="2142000"/>
            <a:ext cx="4943880" cy="1740240"/>
          </a:xfrm>
          <a:prstGeom prst="rect">
            <a:avLst/>
          </a:prstGeom>
        </p:spPr>
        <p:txBody>
          <a:bodyPr lIns="0" rIns="0" tIns="0" bIns="0">
            <a:normAutofit/>
          </a:bodyPr>
          <a:p>
            <a:endParaRPr b="0" lang="fr-FR" sz="1800" spc="-1" strike="noStrike">
              <a:solidFill>
                <a:srgbClr val="ffffff"/>
              </a:solidFill>
              <a:latin typeface="Calibri"/>
            </a:endParaRPr>
          </a:p>
        </p:txBody>
      </p:sp>
      <p:sp>
        <p:nvSpPr>
          <p:cNvPr id="17" name="PlaceHolder 3"/>
          <p:cNvSpPr>
            <a:spLocks noGrp="1"/>
          </p:cNvSpPr>
          <p:nvPr>
            <p:ph type="body"/>
          </p:nvPr>
        </p:nvSpPr>
        <p:spPr>
          <a:xfrm>
            <a:off x="5877360" y="2142000"/>
            <a:ext cx="4943880" cy="3648600"/>
          </a:xfrm>
          <a:prstGeom prst="rect">
            <a:avLst/>
          </a:prstGeom>
        </p:spPr>
        <p:txBody>
          <a:bodyPr lIns="0" rIns="0" tIns="0" bIns="0">
            <a:normAutofit/>
          </a:bodyPr>
          <a:p>
            <a:endParaRPr b="0" lang="fr-FR" sz="1800" spc="-1" strike="noStrike">
              <a:solidFill>
                <a:srgbClr val="ffffff"/>
              </a:solidFill>
              <a:latin typeface="Calibri"/>
            </a:endParaRPr>
          </a:p>
        </p:txBody>
      </p:sp>
      <p:sp>
        <p:nvSpPr>
          <p:cNvPr id="18" name="PlaceHolder 4"/>
          <p:cNvSpPr>
            <a:spLocks noGrp="1"/>
          </p:cNvSpPr>
          <p:nvPr>
            <p:ph type="body"/>
          </p:nvPr>
        </p:nvSpPr>
        <p:spPr>
          <a:xfrm>
            <a:off x="685800" y="4047840"/>
            <a:ext cx="4943880" cy="1740240"/>
          </a:xfrm>
          <a:prstGeom prst="rect">
            <a:avLst/>
          </a:prstGeom>
        </p:spPr>
        <p:txBody>
          <a:bodyPr lIns="0" rIns="0" tIns="0" bIns="0">
            <a:normAutofit/>
          </a:bodyPr>
          <a:p>
            <a:endParaRPr b="0" lang="fr-FR" sz="1800" spc="-1" strike="noStrike">
              <a:solidFill>
                <a:srgbClr val="ffffff"/>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85800" y="609480"/>
            <a:ext cx="10131120" cy="1455840"/>
          </a:xfrm>
          <a:prstGeom prst="rect">
            <a:avLst/>
          </a:prstGeom>
        </p:spPr>
        <p:txBody>
          <a:bodyPr lIns="0" rIns="0" tIns="0" bIns="0" anchor="ctr">
            <a:noAutofit/>
          </a:bodyPr>
          <a:p>
            <a:endParaRPr b="0" lang="fr-FR" sz="1800" spc="-1" strike="noStrike">
              <a:solidFill>
                <a:srgbClr val="ffffff"/>
              </a:solidFill>
              <a:latin typeface="Calibri"/>
            </a:endParaRPr>
          </a:p>
        </p:txBody>
      </p:sp>
      <p:sp>
        <p:nvSpPr>
          <p:cNvPr id="20" name="PlaceHolder 2"/>
          <p:cNvSpPr>
            <a:spLocks noGrp="1"/>
          </p:cNvSpPr>
          <p:nvPr>
            <p:ph type="body"/>
          </p:nvPr>
        </p:nvSpPr>
        <p:spPr>
          <a:xfrm>
            <a:off x="685800" y="2142000"/>
            <a:ext cx="4943880" cy="3648600"/>
          </a:xfrm>
          <a:prstGeom prst="rect">
            <a:avLst/>
          </a:prstGeom>
        </p:spPr>
        <p:txBody>
          <a:bodyPr lIns="0" rIns="0" tIns="0" bIns="0">
            <a:normAutofit/>
          </a:bodyPr>
          <a:p>
            <a:endParaRPr b="0" lang="fr-FR" sz="1800" spc="-1" strike="noStrike">
              <a:solidFill>
                <a:srgbClr val="ffffff"/>
              </a:solidFill>
              <a:latin typeface="Calibri"/>
            </a:endParaRPr>
          </a:p>
        </p:txBody>
      </p:sp>
      <p:sp>
        <p:nvSpPr>
          <p:cNvPr id="21" name="PlaceHolder 3"/>
          <p:cNvSpPr>
            <a:spLocks noGrp="1"/>
          </p:cNvSpPr>
          <p:nvPr>
            <p:ph type="body"/>
          </p:nvPr>
        </p:nvSpPr>
        <p:spPr>
          <a:xfrm>
            <a:off x="5877360" y="2142000"/>
            <a:ext cx="4943880" cy="1740240"/>
          </a:xfrm>
          <a:prstGeom prst="rect">
            <a:avLst/>
          </a:prstGeom>
        </p:spPr>
        <p:txBody>
          <a:bodyPr lIns="0" rIns="0" tIns="0" bIns="0">
            <a:normAutofit/>
          </a:bodyPr>
          <a:p>
            <a:endParaRPr b="0" lang="fr-FR" sz="1800" spc="-1" strike="noStrike">
              <a:solidFill>
                <a:srgbClr val="ffffff"/>
              </a:solidFill>
              <a:latin typeface="Calibri"/>
            </a:endParaRPr>
          </a:p>
        </p:txBody>
      </p:sp>
      <p:sp>
        <p:nvSpPr>
          <p:cNvPr id="22" name="PlaceHolder 4"/>
          <p:cNvSpPr>
            <a:spLocks noGrp="1"/>
          </p:cNvSpPr>
          <p:nvPr>
            <p:ph type="body"/>
          </p:nvPr>
        </p:nvSpPr>
        <p:spPr>
          <a:xfrm>
            <a:off x="5877360" y="4047840"/>
            <a:ext cx="4943880" cy="1740240"/>
          </a:xfrm>
          <a:prstGeom prst="rect">
            <a:avLst/>
          </a:prstGeom>
        </p:spPr>
        <p:txBody>
          <a:bodyPr lIns="0" rIns="0" tIns="0" bIns="0">
            <a:normAutofit/>
          </a:bodyPr>
          <a:p>
            <a:endParaRPr b="0" lang="fr-FR" sz="1800" spc="-1" strike="noStrike">
              <a:solidFill>
                <a:srgbClr val="ffffff"/>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85800" y="609480"/>
            <a:ext cx="10131120" cy="1455840"/>
          </a:xfrm>
          <a:prstGeom prst="rect">
            <a:avLst/>
          </a:prstGeom>
        </p:spPr>
        <p:txBody>
          <a:bodyPr lIns="0" rIns="0" tIns="0" bIns="0" anchor="ctr">
            <a:noAutofit/>
          </a:bodyPr>
          <a:p>
            <a:endParaRPr b="0" lang="fr-FR" sz="1800" spc="-1" strike="noStrike">
              <a:solidFill>
                <a:srgbClr val="ffffff"/>
              </a:solidFill>
              <a:latin typeface="Calibri"/>
            </a:endParaRPr>
          </a:p>
        </p:txBody>
      </p:sp>
      <p:sp>
        <p:nvSpPr>
          <p:cNvPr id="24" name="PlaceHolder 2"/>
          <p:cNvSpPr>
            <a:spLocks noGrp="1"/>
          </p:cNvSpPr>
          <p:nvPr>
            <p:ph type="body"/>
          </p:nvPr>
        </p:nvSpPr>
        <p:spPr>
          <a:xfrm>
            <a:off x="685800" y="2142000"/>
            <a:ext cx="4943880" cy="1740240"/>
          </a:xfrm>
          <a:prstGeom prst="rect">
            <a:avLst/>
          </a:prstGeom>
        </p:spPr>
        <p:txBody>
          <a:bodyPr lIns="0" rIns="0" tIns="0" bIns="0">
            <a:normAutofit/>
          </a:bodyPr>
          <a:p>
            <a:endParaRPr b="0" lang="fr-FR" sz="1800" spc="-1" strike="noStrike">
              <a:solidFill>
                <a:srgbClr val="ffffff"/>
              </a:solidFill>
              <a:latin typeface="Calibri"/>
            </a:endParaRPr>
          </a:p>
        </p:txBody>
      </p:sp>
      <p:sp>
        <p:nvSpPr>
          <p:cNvPr id="25" name="PlaceHolder 3"/>
          <p:cNvSpPr>
            <a:spLocks noGrp="1"/>
          </p:cNvSpPr>
          <p:nvPr>
            <p:ph type="body"/>
          </p:nvPr>
        </p:nvSpPr>
        <p:spPr>
          <a:xfrm>
            <a:off x="5877360" y="2142000"/>
            <a:ext cx="4943880" cy="1740240"/>
          </a:xfrm>
          <a:prstGeom prst="rect">
            <a:avLst/>
          </a:prstGeom>
        </p:spPr>
        <p:txBody>
          <a:bodyPr lIns="0" rIns="0" tIns="0" bIns="0">
            <a:normAutofit/>
          </a:bodyPr>
          <a:p>
            <a:endParaRPr b="0" lang="fr-FR" sz="1800" spc="-1" strike="noStrike">
              <a:solidFill>
                <a:srgbClr val="ffffff"/>
              </a:solidFill>
              <a:latin typeface="Calibri"/>
            </a:endParaRPr>
          </a:p>
        </p:txBody>
      </p:sp>
      <p:sp>
        <p:nvSpPr>
          <p:cNvPr id="26" name="PlaceHolder 4"/>
          <p:cNvSpPr>
            <a:spLocks noGrp="1"/>
          </p:cNvSpPr>
          <p:nvPr>
            <p:ph type="body"/>
          </p:nvPr>
        </p:nvSpPr>
        <p:spPr>
          <a:xfrm>
            <a:off x="685800" y="4047840"/>
            <a:ext cx="10131120" cy="1740240"/>
          </a:xfrm>
          <a:prstGeom prst="rect">
            <a:avLst/>
          </a:prstGeom>
        </p:spPr>
        <p:txBody>
          <a:bodyPr lIns="0" rIns="0" tIns="0" bIns="0">
            <a:normAutofit/>
          </a:bodyPr>
          <a:p>
            <a:endParaRPr b="0" lang="fr-FR" sz="1800" spc="-1" strike="noStrike">
              <a:solidFill>
                <a:srgbClr val="ffffff"/>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656565"/>
            </a:gs>
            <a:gs pos="100000">
              <a:srgbClr val="000000"/>
            </a:gs>
          </a:gsLst>
          <a:lin ang="4740000"/>
        </a:gradFill>
      </p:bgPr>
    </p:bg>
    <p:spTree>
      <p:nvGrpSpPr>
        <p:cNvPr id="1" name=""/>
        <p:cNvGrpSpPr/>
        <p:nvPr/>
      </p:nvGrpSpPr>
      <p:grpSpPr>
        <a:xfrm>
          <a:off x="0" y="0"/>
          <a:ext cx="0" cy="0"/>
          <a:chOff x="0" y="0"/>
          <a:chExt cx="0" cy="0"/>
        </a:xfrm>
      </p:grpSpPr>
      <p:pic>
        <p:nvPicPr>
          <p:cNvPr id="0" name="Picture 6" descr="Celestia-R1---OverlayTitleHD.png"/>
          <p:cNvPicPr/>
          <p:nvPr/>
        </p:nvPicPr>
        <p:blipFill>
          <a:blip r:embed="rId2"/>
          <a:stretch/>
        </p:blipFill>
        <p:spPr>
          <a:xfrm>
            <a:off x="0" y="0"/>
            <a:ext cx="12188520" cy="6855840"/>
          </a:xfrm>
          <a:prstGeom prst="rect">
            <a:avLst/>
          </a:prstGeom>
          <a:ln w="0">
            <a:noFill/>
          </a:ln>
        </p:spPr>
      </p:pic>
      <p:sp>
        <p:nvSpPr>
          <p:cNvPr id="1" name="PlaceHolder 1"/>
          <p:cNvSpPr>
            <a:spLocks noGrp="1"/>
          </p:cNvSpPr>
          <p:nvPr>
            <p:ph type="title"/>
          </p:nvPr>
        </p:nvSpPr>
        <p:spPr>
          <a:xfrm>
            <a:off x="3962520" y="1964160"/>
            <a:ext cx="7197480" cy="2421000"/>
          </a:xfrm>
          <a:prstGeom prst="rect">
            <a:avLst/>
          </a:prstGeom>
        </p:spPr>
        <p:txBody>
          <a:bodyPr anchor="b">
            <a:normAutofit/>
          </a:bodyPr>
          <a:p>
            <a:pPr algn="r">
              <a:lnSpc>
                <a:spcPct val="100000"/>
              </a:lnSpc>
            </a:pPr>
            <a:r>
              <a:rPr b="0" lang="en-US" sz="4800" spc="-1" strike="noStrike" cap="all">
                <a:solidFill>
                  <a:srgbClr val="ffffff"/>
                </a:solidFill>
                <a:latin typeface="Calibri Light"/>
              </a:rPr>
              <a:t>Click to edit Master title style</a:t>
            </a:r>
            <a:endParaRPr b="0" lang="fr-FR" sz="4800" spc="-1" strike="noStrike">
              <a:solidFill>
                <a:srgbClr val="ffffff"/>
              </a:solidFill>
              <a:latin typeface="Calibri"/>
            </a:endParaRPr>
          </a:p>
        </p:txBody>
      </p:sp>
      <p:sp>
        <p:nvSpPr>
          <p:cNvPr id="2" name="PlaceHolder 2"/>
          <p:cNvSpPr>
            <a:spLocks noGrp="1"/>
          </p:cNvSpPr>
          <p:nvPr>
            <p:ph type="dt"/>
          </p:nvPr>
        </p:nvSpPr>
        <p:spPr>
          <a:xfrm>
            <a:off x="8932680" y="5870520"/>
            <a:ext cx="1599840" cy="377640"/>
          </a:xfrm>
          <a:prstGeom prst="rect">
            <a:avLst/>
          </a:prstGeom>
        </p:spPr>
        <p:txBody>
          <a:bodyPr anchor="ctr">
            <a:noAutofit/>
          </a:bodyPr>
          <a:p>
            <a:pPr algn="r">
              <a:lnSpc>
                <a:spcPct val="100000"/>
              </a:lnSpc>
            </a:pPr>
            <a:fld id="{99ED1738-6DA7-4654-86BF-58D7D3FFEF46}" type="datetime">
              <a:rPr b="0" lang="fr-FR" sz="1000" spc="-1" strike="noStrike">
                <a:solidFill>
                  <a:srgbClr val="ffffff"/>
                </a:solidFill>
                <a:latin typeface="Calibri"/>
              </a:rPr>
              <a:t>28/09/2021</a:t>
            </a:fld>
            <a:endParaRPr b="0" lang="fr-FR" sz="1000" spc="-1" strike="noStrike">
              <a:latin typeface="Times New Roman"/>
            </a:endParaRPr>
          </a:p>
        </p:txBody>
      </p:sp>
      <p:sp>
        <p:nvSpPr>
          <p:cNvPr id="3" name="PlaceHolder 3"/>
          <p:cNvSpPr>
            <a:spLocks noGrp="1"/>
          </p:cNvSpPr>
          <p:nvPr>
            <p:ph type="ftr"/>
          </p:nvPr>
        </p:nvSpPr>
        <p:spPr>
          <a:xfrm>
            <a:off x="3962520" y="5870520"/>
            <a:ext cx="4893480" cy="377640"/>
          </a:xfrm>
          <a:prstGeom prst="rect">
            <a:avLst/>
          </a:prstGeom>
        </p:spPr>
        <p:txBody>
          <a:bodyPr anchor="ctr">
            <a:noAutofit/>
          </a:bodyPr>
          <a:p>
            <a:endParaRPr b="0" lang="fr-FR" sz="2400" spc="-1" strike="noStrike">
              <a:latin typeface="Times New Roman"/>
            </a:endParaRPr>
          </a:p>
        </p:txBody>
      </p:sp>
      <p:sp>
        <p:nvSpPr>
          <p:cNvPr id="4" name="PlaceHolder 4"/>
          <p:cNvSpPr>
            <a:spLocks noGrp="1"/>
          </p:cNvSpPr>
          <p:nvPr>
            <p:ph type="sldNum"/>
          </p:nvPr>
        </p:nvSpPr>
        <p:spPr>
          <a:xfrm>
            <a:off x="10608840" y="5870520"/>
            <a:ext cx="550800" cy="377640"/>
          </a:xfrm>
          <a:prstGeom prst="rect">
            <a:avLst/>
          </a:prstGeom>
        </p:spPr>
        <p:txBody>
          <a:bodyPr anchor="ctr">
            <a:noAutofit/>
          </a:bodyPr>
          <a:p>
            <a:pPr algn="r">
              <a:lnSpc>
                <a:spcPct val="100000"/>
              </a:lnSpc>
            </a:pPr>
            <a:fld id="{F24C2A6B-62A7-4E88-BD87-F4509CBE4937}" type="slidenum">
              <a:rPr b="0" lang="fr-FR" sz="1000" spc="-1" strike="noStrike">
                <a:solidFill>
                  <a:srgbClr val="ffffff"/>
                </a:solidFill>
                <a:latin typeface="Calibri"/>
              </a:rPr>
              <a:t>&lt;numéro&gt;</a:t>
            </a:fld>
            <a:endParaRPr b="0" lang="fr-FR" sz="1000" spc="-1" strike="noStrike">
              <a:latin typeface="Times New Roman"/>
            </a:endParaRPr>
          </a:p>
        </p:txBody>
      </p:sp>
      <p:sp>
        <p:nvSpPr>
          <p:cNvPr id="5"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1800" spc="-1" strike="noStrike">
                <a:solidFill>
                  <a:srgbClr val="ffffff"/>
                </a:solidFill>
                <a:latin typeface="Calibri"/>
              </a:rPr>
              <a:t>Cliquez pour éditer le format du plan de texte</a:t>
            </a:r>
            <a:endParaRPr b="0" lang="fr-FR" sz="1800" spc="-1" strike="noStrike">
              <a:solidFill>
                <a:srgbClr val="ffffff"/>
              </a:solidFill>
              <a:latin typeface="Calibri"/>
            </a:endParaRPr>
          </a:p>
          <a:p>
            <a:pPr lvl="1" marL="864000" indent="-324000">
              <a:spcBef>
                <a:spcPts val="1134"/>
              </a:spcBef>
              <a:buClr>
                <a:srgbClr val="ffffff"/>
              </a:buClr>
              <a:buSzPct val="75000"/>
              <a:buFont typeface="Symbol" charset="2"/>
              <a:buChar char=""/>
            </a:pPr>
            <a:r>
              <a:rPr b="0" lang="fr-FR" sz="1400" spc="-1" strike="noStrike">
                <a:solidFill>
                  <a:srgbClr val="ffffff"/>
                </a:solidFill>
                <a:latin typeface="Calibri"/>
              </a:rPr>
              <a:t>Second niveau de plan</a:t>
            </a:r>
            <a:endParaRPr b="0" lang="fr-FR" sz="1400" spc="-1" strike="noStrike">
              <a:solidFill>
                <a:srgbClr val="ffffff"/>
              </a:solidFill>
              <a:latin typeface="Calibri"/>
            </a:endParaRPr>
          </a:p>
          <a:p>
            <a:pPr lvl="2" marL="1296000" indent="-288000">
              <a:spcBef>
                <a:spcPts val="850"/>
              </a:spcBef>
              <a:buClr>
                <a:srgbClr val="ffffff"/>
              </a:buClr>
              <a:buSzPct val="45000"/>
              <a:buFont typeface="Wingdings" charset="2"/>
              <a:buChar char=""/>
            </a:pPr>
            <a:r>
              <a:rPr b="0" lang="fr-FR" sz="1200" spc="-1" strike="noStrike">
                <a:solidFill>
                  <a:srgbClr val="ffffff"/>
                </a:solidFill>
                <a:latin typeface="Calibri"/>
              </a:rPr>
              <a:t>Troisième niveau de plan</a:t>
            </a:r>
            <a:endParaRPr b="0" lang="fr-FR" sz="1200" spc="-1" strike="noStrike">
              <a:solidFill>
                <a:srgbClr val="ffffff"/>
              </a:solidFill>
              <a:latin typeface="Calibri"/>
            </a:endParaRPr>
          </a:p>
          <a:p>
            <a:pPr lvl="3" marL="1728000" indent="-216000">
              <a:spcBef>
                <a:spcPts val="567"/>
              </a:spcBef>
              <a:buClr>
                <a:srgbClr val="ffffff"/>
              </a:buClr>
              <a:buSzPct val="75000"/>
              <a:buFont typeface="Symbol" charset="2"/>
              <a:buChar char=""/>
            </a:pPr>
            <a:r>
              <a:rPr b="0" lang="fr-FR" sz="1200" spc="-1" strike="noStrike">
                <a:solidFill>
                  <a:srgbClr val="ffffff"/>
                </a:solidFill>
                <a:latin typeface="Calibri"/>
              </a:rPr>
              <a:t>Quatrième niveau de plan</a:t>
            </a:r>
            <a:endParaRPr b="0" lang="fr-FR" sz="1200" spc="-1" strike="noStrike">
              <a:solidFill>
                <a:srgbClr val="ffffff"/>
              </a:solidFill>
              <a:latin typeface="Calibri"/>
            </a:endParaRPr>
          </a:p>
          <a:p>
            <a:pPr lvl="4" marL="2160000" indent="-216000">
              <a:spcBef>
                <a:spcPts val="283"/>
              </a:spcBef>
              <a:buClr>
                <a:srgbClr val="ffffff"/>
              </a:buClr>
              <a:buSzPct val="45000"/>
              <a:buFont typeface="Wingdings" charset="2"/>
              <a:buChar char=""/>
            </a:pPr>
            <a:r>
              <a:rPr b="0" lang="fr-FR" sz="2000" spc="-1" strike="noStrike">
                <a:solidFill>
                  <a:srgbClr val="ffffff"/>
                </a:solidFill>
                <a:latin typeface="Calibri"/>
              </a:rPr>
              <a:t>Cinquième niveau de plan</a:t>
            </a:r>
            <a:endParaRPr b="0" lang="fr-FR" sz="2000" spc="-1" strike="noStrike">
              <a:solidFill>
                <a:srgbClr val="ffffff"/>
              </a:solidFill>
              <a:latin typeface="Calibri"/>
            </a:endParaRPr>
          </a:p>
          <a:p>
            <a:pPr lvl="5" marL="2592000" indent="-216000">
              <a:spcBef>
                <a:spcPts val="283"/>
              </a:spcBef>
              <a:buClr>
                <a:srgbClr val="ffffff"/>
              </a:buClr>
              <a:buSzPct val="45000"/>
              <a:buFont typeface="Wingdings" charset="2"/>
              <a:buChar char=""/>
            </a:pPr>
            <a:r>
              <a:rPr b="0" lang="fr-FR" sz="2000" spc="-1" strike="noStrike">
                <a:solidFill>
                  <a:srgbClr val="ffffff"/>
                </a:solidFill>
                <a:latin typeface="Calibri"/>
              </a:rPr>
              <a:t>Sixième niveau de plan</a:t>
            </a:r>
            <a:endParaRPr b="0" lang="fr-FR" sz="2000" spc="-1" strike="noStrike">
              <a:solidFill>
                <a:srgbClr val="ffffff"/>
              </a:solidFill>
              <a:latin typeface="Calibri"/>
            </a:endParaRPr>
          </a:p>
          <a:p>
            <a:pPr lvl="6" marL="3024000" indent="-216000">
              <a:spcBef>
                <a:spcPts val="283"/>
              </a:spcBef>
              <a:buClr>
                <a:srgbClr val="ffffff"/>
              </a:buClr>
              <a:buSzPct val="45000"/>
              <a:buFont typeface="Wingdings" charset="2"/>
              <a:buChar char=""/>
            </a:pPr>
            <a:r>
              <a:rPr b="0" lang="fr-FR" sz="2000" spc="-1" strike="noStrike">
                <a:solidFill>
                  <a:srgbClr val="ffffff"/>
                </a:solidFill>
                <a:latin typeface="Calibri"/>
              </a:rPr>
              <a:t>Septième niveau de plan</a:t>
            </a:r>
            <a:endParaRPr b="0" lang="fr-FR" sz="2000" spc="-1" strike="noStrike">
              <a:solidFill>
                <a:srgbClr val="ffffff"/>
              </a:solidFill>
              <a:latin typeface="Calibri"/>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656565"/>
            </a:gs>
            <a:gs pos="100000">
              <a:srgbClr val="000000"/>
            </a:gs>
          </a:gsLst>
          <a:lin ang="4740000"/>
        </a:gradFill>
      </p:bgPr>
    </p:bg>
    <p:spTree>
      <p:nvGrpSpPr>
        <p:cNvPr id="1" name=""/>
        <p:cNvGrpSpPr/>
        <p:nvPr/>
      </p:nvGrpSpPr>
      <p:grpSpPr>
        <a:xfrm>
          <a:off x="0" y="0"/>
          <a:ext cx="0" cy="0"/>
          <a:chOff x="0" y="0"/>
          <a:chExt cx="0" cy="0"/>
        </a:xfrm>
      </p:grpSpPr>
      <p:pic>
        <p:nvPicPr>
          <p:cNvPr id="42" name="Picture 6" descr="Celestia-R1---OverlayContentHD.png"/>
          <p:cNvPicPr/>
          <p:nvPr/>
        </p:nvPicPr>
        <p:blipFill>
          <a:blip r:embed="rId2"/>
          <a:stretch/>
        </p:blipFill>
        <p:spPr>
          <a:xfrm>
            <a:off x="0" y="0"/>
            <a:ext cx="12188520" cy="6855840"/>
          </a:xfrm>
          <a:prstGeom prst="rect">
            <a:avLst/>
          </a:prstGeom>
          <a:ln w="0">
            <a:noFill/>
          </a:ln>
        </p:spPr>
      </p:pic>
      <p:sp>
        <p:nvSpPr>
          <p:cNvPr id="43" name="PlaceHolder 1"/>
          <p:cNvSpPr>
            <a:spLocks noGrp="1"/>
          </p:cNvSpPr>
          <p:nvPr>
            <p:ph type="title"/>
          </p:nvPr>
        </p:nvSpPr>
        <p:spPr>
          <a:xfrm>
            <a:off x="685800" y="609480"/>
            <a:ext cx="10131120" cy="1455840"/>
          </a:xfrm>
          <a:prstGeom prst="rect">
            <a:avLst/>
          </a:prstGeom>
        </p:spPr>
        <p:txBody>
          <a:bodyPr anchor="ctr">
            <a:noAutofit/>
          </a:bodyPr>
          <a:p>
            <a:pPr>
              <a:lnSpc>
                <a:spcPct val="100000"/>
              </a:lnSpc>
            </a:pPr>
            <a:r>
              <a:rPr b="0" lang="en-US" sz="3600" spc="-1" strike="noStrike" cap="all">
                <a:solidFill>
                  <a:srgbClr val="ffffff"/>
                </a:solidFill>
                <a:latin typeface="Calibri Light"/>
              </a:rPr>
              <a:t>Click to edit Master title style</a:t>
            </a:r>
            <a:endParaRPr b="0" lang="fr-FR" sz="3600" spc="-1" strike="noStrike">
              <a:solidFill>
                <a:srgbClr val="ffffff"/>
              </a:solidFill>
              <a:latin typeface="Calibri"/>
            </a:endParaRPr>
          </a:p>
        </p:txBody>
      </p:sp>
      <p:sp>
        <p:nvSpPr>
          <p:cNvPr id="44" name="PlaceHolder 2"/>
          <p:cNvSpPr>
            <a:spLocks noGrp="1"/>
          </p:cNvSpPr>
          <p:nvPr>
            <p:ph type="body"/>
          </p:nvPr>
        </p:nvSpPr>
        <p:spPr>
          <a:xfrm>
            <a:off x="685800" y="2142000"/>
            <a:ext cx="10131120" cy="3648600"/>
          </a:xfrm>
          <a:prstGeom prst="rect">
            <a:avLst/>
          </a:prstGeom>
        </p:spPr>
        <p:txBody>
          <a:bodyPr anchor="ctr">
            <a:noAutofit/>
          </a:bodyPr>
          <a:p>
            <a:pPr marL="285840" indent="-285480">
              <a:lnSpc>
                <a:spcPct val="100000"/>
              </a:lnSpc>
              <a:spcAft>
                <a:spcPts val="1001"/>
              </a:spcAft>
              <a:buClr>
                <a:srgbClr val="ffffff"/>
              </a:buClr>
              <a:buFont typeface="Arial"/>
              <a:buChar char="•"/>
            </a:pPr>
            <a:r>
              <a:rPr b="0" lang="en-US" sz="1800" spc="-1" strike="noStrike">
                <a:solidFill>
                  <a:srgbClr val="ffffff"/>
                </a:solidFill>
                <a:latin typeface="Calibri"/>
              </a:rPr>
              <a:t>Click to edit Master text styles</a:t>
            </a:r>
            <a:endParaRPr b="0" lang="fr-FR" sz="1800" spc="-1" strike="noStrike">
              <a:solidFill>
                <a:srgbClr val="ffffff"/>
              </a:solidFill>
              <a:latin typeface="Calibri"/>
            </a:endParaRPr>
          </a:p>
          <a:p>
            <a:pPr lvl="1" marL="743040" indent="-285480">
              <a:lnSpc>
                <a:spcPct val="100000"/>
              </a:lnSpc>
              <a:spcAft>
                <a:spcPts val="1001"/>
              </a:spcAft>
              <a:buClr>
                <a:srgbClr val="ffffff"/>
              </a:buClr>
              <a:buFont typeface="Arial"/>
              <a:buChar char="•"/>
            </a:pPr>
            <a:r>
              <a:rPr b="0" lang="en-US" sz="1600" spc="-1" strike="noStrike">
                <a:solidFill>
                  <a:srgbClr val="ffffff"/>
                </a:solidFill>
                <a:latin typeface="Calibri"/>
              </a:rPr>
              <a:t>Second level</a:t>
            </a:r>
            <a:endParaRPr b="0" lang="fr-FR" sz="1600" spc="-1" strike="noStrike">
              <a:solidFill>
                <a:srgbClr val="ffffff"/>
              </a:solidFill>
              <a:latin typeface="Calibri"/>
            </a:endParaRPr>
          </a:p>
          <a:p>
            <a:pPr lvl="2" marL="1200240" indent="-285480">
              <a:lnSpc>
                <a:spcPct val="100000"/>
              </a:lnSpc>
              <a:spcAft>
                <a:spcPts val="1001"/>
              </a:spcAft>
              <a:buClr>
                <a:srgbClr val="ffffff"/>
              </a:buClr>
              <a:buFont typeface="Arial"/>
              <a:buChar char="•"/>
            </a:pPr>
            <a:r>
              <a:rPr b="0" lang="en-US" sz="1400" spc="-1" strike="noStrike">
                <a:solidFill>
                  <a:srgbClr val="ffffff"/>
                </a:solidFill>
                <a:latin typeface="Calibri"/>
              </a:rPr>
              <a:t>Third level</a:t>
            </a:r>
            <a:endParaRPr b="0" lang="fr-FR" sz="1400" spc="-1" strike="noStrike">
              <a:solidFill>
                <a:srgbClr val="ffffff"/>
              </a:solidFill>
              <a:latin typeface="Calibri"/>
            </a:endParaRPr>
          </a:p>
          <a:p>
            <a:pPr lvl="3" marL="1542960" indent="-171000">
              <a:lnSpc>
                <a:spcPct val="100000"/>
              </a:lnSpc>
              <a:spcAft>
                <a:spcPts val="1001"/>
              </a:spcAft>
              <a:buClr>
                <a:srgbClr val="ffffff"/>
              </a:buClr>
              <a:buFont typeface="Arial"/>
              <a:buChar char="•"/>
            </a:pPr>
            <a:r>
              <a:rPr b="0" lang="en-US" sz="1200" spc="-1" strike="noStrike">
                <a:solidFill>
                  <a:srgbClr val="ffffff"/>
                </a:solidFill>
                <a:latin typeface="Calibri"/>
              </a:rPr>
              <a:t>Fourth level</a:t>
            </a:r>
            <a:endParaRPr b="0" lang="fr-FR" sz="1200" spc="-1" strike="noStrike">
              <a:solidFill>
                <a:srgbClr val="ffffff"/>
              </a:solidFill>
              <a:latin typeface="Calibri"/>
            </a:endParaRPr>
          </a:p>
          <a:p>
            <a:pPr lvl="4" marL="2000160" indent="-171000">
              <a:lnSpc>
                <a:spcPct val="100000"/>
              </a:lnSpc>
              <a:spcAft>
                <a:spcPts val="1001"/>
              </a:spcAft>
              <a:buClr>
                <a:srgbClr val="ffffff"/>
              </a:buClr>
              <a:buFont typeface="Arial"/>
              <a:buChar char="•"/>
            </a:pPr>
            <a:r>
              <a:rPr b="0" lang="en-US" sz="1200" spc="-1" strike="noStrike">
                <a:solidFill>
                  <a:srgbClr val="ffffff"/>
                </a:solidFill>
                <a:latin typeface="Calibri"/>
              </a:rPr>
              <a:t>Fifth level</a:t>
            </a:r>
            <a:endParaRPr b="0" lang="fr-FR" sz="1200" spc="-1" strike="noStrike">
              <a:solidFill>
                <a:srgbClr val="ffffff"/>
              </a:solidFill>
              <a:latin typeface="Calibri"/>
            </a:endParaRPr>
          </a:p>
        </p:txBody>
      </p:sp>
      <p:sp>
        <p:nvSpPr>
          <p:cNvPr id="45" name="PlaceHolder 3"/>
          <p:cNvSpPr>
            <a:spLocks noGrp="1"/>
          </p:cNvSpPr>
          <p:nvPr>
            <p:ph type="dt"/>
          </p:nvPr>
        </p:nvSpPr>
        <p:spPr>
          <a:xfrm>
            <a:off x="8589600" y="5870520"/>
            <a:ext cx="1599840" cy="377640"/>
          </a:xfrm>
          <a:prstGeom prst="rect">
            <a:avLst/>
          </a:prstGeom>
        </p:spPr>
        <p:txBody>
          <a:bodyPr anchor="ctr">
            <a:noAutofit/>
          </a:bodyPr>
          <a:p>
            <a:pPr algn="r">
              <a:lnSpc>
                <a:spcPct val="100000"/>
              </a:lnSpc>
            </a:pPr>
            <a:fld id="{7D67E872-11FD-4175-9055-1B85BDDCA106}" type="datetime">
              <a:rPr b="0" lang="fr-FR" sz="1000" spc="-1" strike="noStrike">
                <a:solidFill>
                  <a:srgbClr val="ffffff"/>
                </a:solidFill>
                <a:latin typeface="Calibri"/>
              </a:rPr>
              <a:t>28/09/2021</a:t>
            </a:fld>
            <a:endParaRPr b="0" lang="fr-FR" sz="1000" spc="-1" strike="noStrike">
              <a:latin typeface="Times New Roman"/>
            </a:endParaRPr>
          </a:p>
        </p:txBody>
      </p:sp>
      <p:sp>
        <p:nvSpPr>
          <p:cNvPr id="46" name="PlaceHolder 4"/>
          <p:cNvSpPr>
            <a:spLocks noGrp="1"/>
          </p:cNvSpPr>
          <p:nvPr>
            <p:ph type="ftr"/>
          </p:nvPr>
        </p:nvSpPr>
        <p:spPr>
          <a:xfrm>
            <a:off x="685800" y="5870520"/>
            <a:ext cx="7827120" cy="377640"/>
          </a:xfrm>
          <a:prstGeom prst="rect">
            <a:avLst/>
          </a:prstGeom>
        </p:spPr>
        <p:txBody>
          <a:bodyPr anchor="ctr">
            <a:noAutofit/>
          </a:bodyPr>
          <a:p>
            <a:endParaRPr b="0" lang="fr-FR" sz="2400" spc="-1" strike="noStrike">
              <a:latin typeface="Times New Roman"/>
            </a:endParaRPr>
          </a:p>
        </p:txBody>
      </p:sp>
      <p:sp>
        <p:nvSpPr>
          <p:cNvPr id="47" name="PlaceHolder 5"/>
          <p:cNvSpPr>
            <a:spLocks noGrp="1"/>
          </p:cNvSpPr>
          <p:nvPr>
            <p:ph type="sldNum"/>
          </p:nvPr>
        </p:nvSpPr>
        <p:spPr>
          <a:xfrm>
            <a:off x="10266120" y="5870520"/>
            <a:ext cx="550800" cy="377640"/>
          </a:xfrm>
          <a:prstGeom prst="rect">
            <a:avLst/>
          </a:prstGeom>
        </p:spPr>
        <p:txBody>
          <a:bodyPr anchor="ctr">
            <a:noAutofit/>
          </a:bodyPr>
          <a:p>
            <a:pPr algn="r">
              <a:lnSpc>
                <a:spcPct val="100000"/>
              </a:lnSpc>
            </a:pPr>
            <a:fld id="{ED486D4C-88CD-46ED-9934-B66EB1FD5FFB}" type="slidenum">
              <a:rPr b="0" lang="fr-FR" sz="1000" spc="-1" strike="noStrike">
                <a:solidFill>
                  <a:srgbClr val="ffffff"/>
                </a:solidFill>
                <a:latin typeface="Calibri"/>
              </a:rPr>
              <a:t>&lt;numéro&gt;</a:t>
            </a:fld>
            <a:endParaRPr b="0" lang="fr-FR"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jpeg"/><Relationship Id="rId3" Type="http://schemas.openxmlformats.org/officeDocument/2006/relationships/slideLayout" Target="../slideLayouts/slideLayout13.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extShape 1"/>
          <p:cNvSpPr txBox="1"/>
          <p:nvPr/>
        </p:nvSpPr>
        <p:spPr>
          <a:xfrm>
            <a:off x="3962520" y="1964160"/>
            <a:ext cx="7197480" cy="2421000"/>
          </a:xfrm>
          <a:prstGeom prst="rect">
            <a:avLst/>
          </a:prstGeom>
          <a:noFill/>
          <a:ln w="0">
            <a:noFill/>
          </a:ln>
        </p:spPr>
        <p:txBody>
          <a:bodyPr anchor="b">
            <a:noAutofit/>
          </a:bodyPr>
          <a:p>
            <a:pPr algn="r">
              <a:lnSpc>
                <a:spcPct val="100000"/>
              </a:lnSpc>
            </a:pPr>
            <a:r>
              <a:rPr b="0" lang="fr-FR" sz="4800" spc="-1" strike="noStrike" cap="all">
                <a:solidFill>
                  <a:srgbClr val="ffffff"/>
                </a:solidFill>
                <a:latin typeface="Calibri Light"/>
              </a:rPr>
              <a:t>Introduction au cours</a:t>
            </a:r>
            <a:br/>
            <a:r>
              <a:rPr b="0" lang="fr-FR" sz="4800" spc="-1" strike="noStrike" cap="all">
                <a:solidFill>
                  <a:srgbClr val="ffffff"/>
                </a:solidFill>
                <a:latin typeface="Calibri Light"/>
              </a:rPr>
              <a:t>Programmation &amp; Algo</a:t>
            </a:r>
            <a:endParaRPr b="0" lang="fr-FR" sz="4800" spc="-1" strike="noStrike">
              <a:solidFill>
                <a:srgbClr val="ffffff"/>
              </a:solidFill>
              <a:latin typeface="Calibri"/>
            </a:endParaRPr>
          </a:p>
        </p:txBody>
      </p:sp>
      <p:sp>
        <p:nvSpPr>
          <p:cNvPr id="91" name="TextShape 2"/>
          <p:cNvSpPr txBox="1"/>
          <p:nvPr/>
        </p:nvSpPr>
        <p:spPr>
          <a:xfrm>
            <a:off x="3962520" y="4385880"/>
            <a:ext cx="7197480" cy="1405080"/>
          </a:xfrm>
          <a:prstGeom prst="rect">
            <a:avLst/>
          </a:prstGeom>
          <a:noFill/>
          <a:ln w="0">
            <a:noFill/>
          </a:ln>
        </p:spPr>
        <p:txBody>
          <a:bodyPr>
            <a:noAutofit/>
          </a:bodyPr>
          <a:p>
            <a:pPr algn="ctr"/>
            <a:endParaRPr b="0" lang="fr-FR" sz="3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extShape 1"/>
          <p:cNvSpPr txBox="1"/>
          <p:nvPr/>
        </p:nvSpPr>
        <p:spPr>
          <a:xfrm>
            <a:off x="685800" y="609480"/>
            <a:ext cx="10131120" cy="1455840"/>
          </a:xfrm>
          <a:prstGeom prst="rect">
            <a:avLst/>
          </a:prstGeom>
          <a:noFill/>
          <a:ln w="0">
            <a:noFill/>
          </a:ln>
        </p:spPr>
        <p:txBody>
          <a:bodyPr anchor="ctr">
            <a:normAutofit/>
          </a:bodyPr>
          <a:p>
            <a:pPr>
              <a:lnSpc>
                <a:spcPct val="100000"/>
              </a:lnSpc>
            </a:pPr>
            <a:r>
              <a:rPr b="0" lang="fr-FR" sz="3600" spc="-1" strike="noStrike" cap="all">
                <a:solidFill>
                  <a:srgbClr val="ffffff"/>
                </a:solidFill>
                <a:latin typeface="Calibri Light"/>
              </a:rPr>
              <a:t>EN réalité…</a:t>
            </a:r>
            <a:endParaRPr b="0" lang="fr-FR" sz="3600" spc="-1" strike="noStrike">
              <a:solidFill>
                <a:srgbClr val="ffffff"/>
              </a:solidFill>
              <a:latin typeface="Calibri"/>
            </a:endParaRPr>
          </a:p>
        </p:txBody>
      </p:sp>
      <p:sp>
        <p:nvSpPr>
          <p:cNvPr id="121" name="TextShape 2"/>
          <p:cNvSpPr txBox="1"/>
          <p:nvPr/>
        </p:nvSpPr>
        <p:spPr>
          <a:xfrm>
            <a:off x="685800" y="2142000"/>
            <a:ext cx="10131120" cy="3648600"/>
          </a:xfrm>
          <a:prstGeom prst="rect">
            <a:avLst/>
          </a:prstGeom>
          <a:noFill/>
          <a:ln w="0">
            <a:noFill/>
          </a:ln>
        </p:spPr>
        <p:txBody>
          <a:bodyPr anchor="ctr">
            <a:normAutofit/>
          </a:bodyPr>
          <a:p>
            <a:pPr>
              <a:lnSpc>
                <a:spcPct val="100000"/>
              </a:lnSpc>
              <a:spcAft>
                <a:spcPts val="1001"/>
              </a:spcAft>
              <a:tabLst>
                <a:tab algn="l" pos="0"/>
              </a:tabLst>
            </a:pPr>
            <a:r>
              <a:rPr b="0" lang="fr-FR" sz="1800" spc="-1" strike="noStrike">
                <a:solidFill>
                  <a:srgbClr val="ffffff"/>
                </a:solidFill>
                <a:latin typeface="Calibri"/>
              </a:rPr>
              <a:t>Plus complexe que ca:</a:t>
            </a:r>
            <a:endParaRPr b="0" lang="fr-FR" sz="1800" spc="-1" strike="noStrike">
              <a:solidFill>
                <a:srgbClr val="ffffff"/>
              </a:solidFill>
              <a:latin typeface="Calibri"/>
            </a:endParaRPr>
          </a:p>
          <a:p>
            <a:pPr>
              <a:lnSpc>
                <a:spcPct val="100000"/>
              </a:lnSpc>
              <a:spcAft>
                <a:spcPts val="1001"/>
              </a:spcAft>
              <a:tabLst>
                <a:tab algn="l" pos="0"/>
              </a:tabLst>
            </a:pPr>
            <a:r>
              <a:rPr b="0" lang="fr-FR" sz="1800" spc="-1" strike="noStrike">
                <a:solidFill>
                  <a:srgbClr val="ffffff"/>
                </a:solidFill>
                <a:latin typeface="Calibri"/>
              </a:rPr>
              <a:t>	</a:t>
            </a:r>
            <a:r>
              <a:rPr b="0" lang="fr-FR" sz="1800" spc="-1" strike="noStrike">
                <a:solidFill>
                  <a:srgbClr val="ffffff"/>
                </a:solidFill>
                <a:latin typeface="Calibri"/>
              </a:rPr>
              <a:t>Il faut aussi gérer le signe + ou – (exemple -10)</a:t>
            </a:r>
            <a:endParaRPr b="0" lang="fr-FR" sz="1800" spc="-1" strike="noStrike">
              <a:solidFill>
                <a:srgbClr val="ffffff"/>
              </a:solidFill>
              <a:latin typeface="Calibri"/>
            </a:endParaRPr>
          </a:p>
          <a:p>
            <a:pPr>
              <a:lnSpc>
                <a:spcPct val="100000"/>
              </a:lnSpc>
              <a:spcAft>
                <a:spcPts val="1001"/>
              </a:spcAft>
              <a:tabLst>
                <a:tab algn="l" pos="0"/>
              </a:tabLst>
            </a:pPr>
            <a:r>
              <a:rPr b="0" lang="fr-FR" sz="1800" spc="-1" strike="noStrike">
                <a:solidFill>
                  <a:srgbClr val="ffffff"/>
                </a:solidFill>
                <a:latin typeface="Calibri"/>
              </a:rPr>
              <a:t>	</a:t>
            </a:r>
            <a:r>
              <a:rPr b="0" lang="fr-FR" sz="1800" spc="-1" strike="noStrike">
                <a:solidFill>
                  <a:srgbClr val="ffffff"/>
                </a:solidFill>
                <a:latin typeface="Calibri"/>
              </a:rPr>
              <a:t>Les « flottants » = les nombres décimaux (nombres à virgule) (exemple 5,34)</a:t>
            </a:r>
            <a:endParaRPr b="0" lang="fr-FR" sz="1800" spc="-1" strike="noStrike">
              <a:solidFill>
                <a:srgbClr val="ffffff"/>
              </a:solidFill>
              <a:latin typeface="Calibri"/>
            </a:endParaRPr>
          </a:p>
          <a:p>
            <a:pPr>
              <a:lnSpc>
                <a:spcPct val="100000"/>
              </a:lnSpc>
              <a:spcAft>
                <a:spcPts val="1001"/>
              </a:spcAft>
              <a:tabLst>
                <a:tab algn="l" pos="0"/>
              </a:tabLst>
            </a:pPr>
            <a:r>
              <a:rPr b="0" lang="fr-FR" sz="1800" spc="-1" strike="noStrike">
                <a:solidFill>
                  <a:srgbClr val="ffffff"/>
                </a:solidFill>
                <a:latin typeface="Calibri"/>
              </a:rPr>
              <a:t>	</a:t>
            </a:r>
            <a:r>
              <a:rPr b="0" lang="fr-FR" sz="1800" spc="-1" strike="noStrike">
                <a:solidFill>
                  <a:srgbClr val="ffffff"/>
                </a:solidFill>
                <a:latin typeface="Calibri"/>
              </a:rPr>
              <a:t>Des nombres plus ou moins grand 0,0000000000000451 ou 67285235104587612045668</a:t>
            </a:r>
            <a:endParaRPr b="0" lang="fr-FR" sz="1800" spc="-1" strike="noStrike">
              <a:solidFill>
                <a:srgbClr val="ffffff"/>
              </a:solidFill>
              <a:latin typeface="Calibri"/>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TextShape 1"/>
          <p:cNvSpPr txBox="1"/>
          <p:nvPr/>
        </p:nvSpPr>
        <p:spPr>
          <a:xfrm>
            <a:off x="685800" y="609480"/>
            <a:ext cx="11277360" cy="1455840"/>
          </a:xfrm>
          <a:prstGeom prst="rect">
            <a:avLst/>
          </a:prstGeom>
          <a:noFill/>
          <a:ln w="0">
            <a:noFill/>
          </a:ln>
        </p:spPr>
        <p:txBody>
          <a:bodyPr anchor="ctr">
            <a:normAutofit/>
          </a:bodyPr>
          <a:p>
            <a:pPr>
              <a:lnSpc>
                <a:spcPct val="100000"/>
              </a:lnSpc>
            </a:pPr>
            <a:r>
              <a:rPr b="0" lang="fr-FR" sz="3600" spc="-1" strike="noStrike" cap="all">
                <a:solidFill>
                  <a:srgbClr val="ffffff"/>
                </a:solidFill>
                <a:latin typeface="Calibri Light"/>
              </a:rPr>
              <a:t>Représenter des caractères (lettres/symboles)?</a:t>
            </a:r>
            <a:endParaRPr b="0" lang="fr-FR" sz="3600" spc="-1" strike="noStrike">
              <a:solidFill>
                <a:srgbClr val="ffffff"/>
              </a:solidFill>
              <a:latin typeface="Calibri"/>
            </a:endParaRPr>
          </a:p>
        </p:txBody>
      </p:sp>
      <p:sp>
        <p:nvSpPr>
          <p:cNvPr id="123" name="TextShape 2"/>
          <p:cNvSpPr txBox="1"/>
          <p:nvPr/>
        </p:nvSpPr>
        <p:spPr>
          <a:xfrm>
            <a:off x="685800" y="2142000"/>
            <a:ext cx="10131120" cy="3648600"/>
          </a:xfrm>
          <a:prstGeom prst="rect">
            <a:avLst/>
          </a:prstGeom>
          <a:noFill/>
          <a:ln w="0">
            <a:noFill/>
          </a:ln>
        </p:spPr>
        <p:txBody>
          <a:bodyPr anchor="ctr">
            <a:noAutofit/>
          </a:bodyPr>
          <a:p>
            <a:pPr>
              <a:lnSpc>
                <a:spcPct val="100000"/>
              </a:lnSpc>
              <a:spcAft>
                <a:spcPts val="1001"/>
              </a:spcAft>
              <a:tabLst>
                <a:tab algn="l" pos="0"/>
              </a:tabLst>
            </a:pPr>
            <a:r>
              <a:rPr b="0" lang="fr-FR" sz="1800" spc="-1" strike="noStrike">
                <a:solidFill>
                  <a:srgbClr val="ffffff"/>
                </a:solidFill>
                <a:latin typeface="Calibri"/>
              </a:rPr>
              <a:t>Plusieurs normes:</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tabLst>
                <a:tab algn="l" pos="0"/>
              </a:tabLst>
            </a:pPr>
            <a:r>
              <a:rPr b="0" lang="fr-FR" sz="1800" spc="-1" strike="noStrike">
                <a:solidFill>
                  <a:srgbClr val="ffffff"/>
                </a:solidFill>
                <a:latin typeface="Calibri"/>
              </a:rPr>
              <a:t>ASCII</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tabLst>
                <a:tab algn="l" pos="0"/>
              </a:tabLst>
            </a:pPr>
            <a:r>
              <a:rPr b="0" lang="fr-FR" sz="1800" spc="-1" strike="noStrike">
                <a:solidFill>
                  <a:srgbClr val="ffffff"/>
                </a:solidFill>
                <a:latin typeface="Calibri"/>
              </a:rPr>
              <a:t>Unicode (UTF 8)</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tabLst>
                <a:tab algn="l" pos="0"/>
              </a:tabLst>
            </a:pPr>
            <a:r>
              <a:rPr b="0" lang="fr-FR" sz="1800" spc="-1" strike="noStrike">
                <a:solidFill>
                  <a:srgbClr val="ffffff"/>
                </a:solidFill>
                <a:latin typeface="Calibri"/>
              </a:rPr>
              <a:t>…</a:t>
            </a:r>
            <a:endParaRPr b="0" lang="fr-FR" sz="1800" spc="-1" strike="noStrike">
              <a:solidFill>
                <a:srgbClr val="ffffff"/>
              </a:solidFill>
              <a:latin typeface="Calibri"/>
            </a:endParaRPr>
          </a:p>
        </p:txBody>
      </p:sp>
      <p:sp>
        <p:nvSpPr>
          <p:cNvPr id="124" name="CustomShape 3"/>
          <p:cNvSpPr/>
          <p:nvPr/>
        </p:nvSpPr>
        <p:spPr>
          <a:xfrm>
            <a:off x="4220280" y="1781280"/>
            <a:ext cx="7268040" cy="4831920"/>
          </a:xfrm>
          <a:prstGeom prst="roundRect">
            <a:avLst>
              <a:gd name="adj" fmla="val 8594"/>
            </a:avLst>
          </a:prstGeom>
          <a:blipFill rotWithShape="0">
            <a:blip r:embed="rId1"/>
            <a:stretch/>
          </a:blipFill>
          <a:ln w="0">
            <a:noFill/>
          </a:ln>
          <a:effectLst>
            <a:reflection algn="bl" blurRad="12700" dir="5400000" dist="5000" endPos="28000" rotWithShape="0" stA="38000" sy="-100000"/>
          </a:effectLst>
        </p:spPr>
        <p:style>
          <a:lnRef idx="0"/>
          <a:fillRef idx="0"/>
          <a:effectRef idx="0"/>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TextShape 1"/>
          <p:cNvSpPr txBox="1"/>
          <p:nvPr/>
        </p:nvSpPr>
        <p:spPr>
          <a:xfrm>
            <a:off x="685800" y="609480"/>
            <a:ext cx="10131120" cy="1455840"/>
          </a:xfrm>
          <a:prstGeom prst="rect">
            <a:avLst/>
          </a:prstGeom>
          <a:noFill/>
          <a:ln w="0">
            <a:noFill/>
          </a:ln>
        </p:spPr>
        <p:txBody>
          <a:bodyPr anchor="ctr">
            <a:normAutofit/>
          </a:bodyPr>
          <a:p>
            <a:pPr>
              <a:lnSpc>
                <a:spcPct val="100000"/>
              </a:lnSpc>
            </a:pPr>
            <a:r>
              <a:rPr b="0" lang="fr-FR" sz="3600" spc="-1" strike="noStrike" cap="all">
                <a:solidFill>
                  <a:srgbClr val="ffffff"/>
                </a:solidFill>
                <a:latin typeface="Calibri Light"/>
              </a:rPr>
              <a:t>Les formats de données</a:t>
            </a:r>
            <a:endParaRPr b="0" lang="fr-FR" sz="3600" spc="-1" strike="noStrike">
              <a:solidFill>
                <a:srgbClr val="ffffff"/>
              </a:solidFill>
              <a:latin typeface="Calibri"/>
            </a:endParaRPr>
          </a:p>
        </p:txBody>
      </p:sp>
      <p:sp>
        <p:nvSpPr>
          <p:cNvPr id="126" name="TextShape 2"/>
          <p:cNvSpPr txBox="1"/>
          <p:nvPr/>
        </p:nvSpPr>
        <p:spPr>
          <a:xfrm>
            <a:off x="685800" y="2142000"/>
            <a:ext cx="10131120" cy="3648600"/>
          </a:xfrm>
          <a:prstGeom prst="rect">
            <a:avLst/>
          </a:prstGeom>
          <a:noFill/>
          <a:ln w="0">
            <a:noFill/>
          </a:ln>
        </p:spPr>
        <p:txBody>
          <a:bodyPr anchor="ctr">
            <a:noAutofit/>
          </a:bodyPr>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1 Bit -&gt; 1 </a:t>
            </a:r>
            <a:r>
              <a:rPr b="0" lang="fr-FR" sz="1800" spc="-1" strike="noStrike">
                <a:solidFill>
                  <a:srgbClr val="ffffff"/>
                </a:solidFill>
                <a:latin typeface="Calibri"/>
              </a:rPr>
              <a:t>	</a:t>
            </a:r>
            <a:r>
              <a:rPr b="0" lang="fr-FR" sz="1800" spc="-1" strike="noStrike">
                <a:solidFill>
                  <a:srgbClr val="ffffff"/>
                </a:solidFill>
                <a:latin typeface="Calibri"/>
              </a:rPr>
              <a:t>	</a:t>
            </a:r>
            <a:r>
              <a:rPr b="0" lang="fr-FR" sz="1800" spc="-1" strike="noStrike">
                <a:solidFill>
                  <a:srgbClr val="ffffff"/>
                </a:solidFill>
                <a:latin typeface="Calibri"/>
              </a:rPr>
              <a:t>	</a:t>
            </a:r>
            <a:r>
              <a:rPr b="0" lang="fr-FR" sz="1800" spc="-1" strike="noStrike">
                <a:solidFill>
                  <a:srgbClr val="ffffff"/>
                </a:solidFill>
                <a:latin typeface="Calibri"/>
              </a:rPr>
              <a:t>	</a:t>
            </a:r>
            <a:r>
              <a:rPr b="0" lang="fr-FR" sz="1800" spc="-1" strike="noStrike">
                <a:solidFill>
                  <a:srgbClr val="ffffff"/>
                </a:solidFill>
                <a:latin typeface="Calibri"/>
              </a:rPr>
              <a:t>exemple 0 ou 1</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1 Octet = 1 Byte = 8 bits     exemple 0010110, 10110101</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Ko = 1 000 octets</a:t>
            </a:r>
            <a:r>
              <a:rPr b="0" lang="fr-FR" sz="1800" spc="-1" strike="noStrike">
                <a:solidFill>
                  <a:srgbClr val="ffffff"/>
                </a:solidFill>
                <a:latin typeface="Calibri"/>
              </a:rPr>
              <a:t>	</a:t>
            </a:r>
            <a:r>
              <a:rPr b="0" lang="fr-FR" sz="1800" spc="-1" strike="noStrike">
                <a:solidFill>
                  <a:srgbClr val="ffffff"/>
                </a:solidFill>
                <a:latin typeface="Calibri"/>
              </a:rPr>
              <a:t>	</a:t>
            </a:r>
            <a:r>
              <a:rPr b="0" lang="fr-FR" sz="1800" spc="-1" strike="noStrike">
                <a:solidFill>
                  <a:srgbClr val="ffffff"/>
                </a:solidFill>
                <a:latin typeface="Calibri"/>
              </a:rPr>
              <a:t>~ un texte</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Mo = 1 000 000 octets</a:t>
            </a:r>
            <a:r>
              <a:rPr b="0" lang="fr-FR" sz="1800" spc="-1" strike="noStrike">
                <a:solidFill>
                  <a:srgbClr val="ffffff"/>
                </a:solidFill>
                <a:latin typeface="Calibri"/>
              </a:rPr>
              <a:t>	</a:t>
            </a:r>
            <a:r>
              <a:rPr b="0" lang="fr-FR" sz="1800" spc="-1" strike="noStrike">
                <a:solidFill>
                  <a:srgbClr val="ffffff"/>
                </a:solidFill>
                <a:latin typeface="Calibri"/>
              </a:rPr>
              <a:t>~ une photo</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Go = 1.10</a:t>
            </a:r>
            <a:r>
              <a:rPr b="0" lang="fr-FR" sz="1800" spc="-1" strike="noStrike" baseline="30000">
                <a:solidFill>
                  <a:srgbClr val="ffffff"/>
                </a:solidFill>
                <a:latin typeface="Calibri"/>
              </a:rPr>
              <a:t>9</a:t>
            </a:r>
            <a:r>
              <a:rPr b="0" lang="fr-FR" sz="1800" spc="-1" strike="noStrike">
                <a:solidFill>
                  <a:srgbClr val="ffffff"/>
                </a:solidFill>
                <a:latin typeface="Calibri"/>
              </a:rPr>
              <a:t> octets</a:t>
            </a:r>
            <a:r>
              <a:rPr b="0" lang="fr-FR" sz="1800" spc="-1" strike="noStrike">
                <a:solidFill>
                  <a:srgbClr val="ffffff"/>
                </a:solidFill>
                <a:latin typeface="Calibri"/>
              </a:rPr>
              <a:t>	</a:t>
            </a:r>
            <a:r>
              <a:rPr b="0" lang="fr-FR" sz="1800" spc="-1" strike="noStrike">
                <a:solidFill>
                  <a:srgbClr val="ffffff"/>
                </a:solidFill>
                <a:latin typeface="Calibri"/>
              </a:rPr>
              <a:t>	</a:t>
            </a:r>
            <a:r>
              <a:rPr b="0" lang="fr-FR" sz="1800" spc="-1" strike="noStrike">
                <a:solidFill>
                  <a:srgbClr val="ffffff"/>
                </a:solidFill>
                <a:latin typeface="Calibri"/>
              </a:rPr>
              <a:t>~ un film</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To = 1.10</a:t>
            </a:r>
            <a:r>
              <a:rPr b="0" lang="fr-FR" sz="1800" spc="-1" strike="noStrike" baseline="30000">
                <a:solidFill>
                  <a:srgbClr val="ffffff"/>
                </a:solidFill>
                <a:latin typeface="Calibri"/>
              </a:rPr>
              <a:t>12</a:t>
            </a:r>
            <a:r>
              <a:rPr b="0" lang="fr-FR" sz="1800" spc="-1" strike="noStrike">
                <a:solidFill>
                  <a:srgbClr val="ffffff"/>
                </a:solidFill>
                <a:latin typeface="Calibri"/>
              </a:rPr>
              <a:t> octets</a:t>
            </a:r>
            <a:r>
              <a:rPr b="0" lang="fr-FR" sz="1800" spc="-1" strike="noStrike">
                <a:solidFill>
                  <a:srgbClr val="ffffff"/>
                </a:solidFill>
                <a:latin typeface="Calibri"/>
              </a:rPr>
              <a:t>	</a:t>
            </a:r>
            <a:r>
              <a:rPr b="0" lang="fr-FR" sz="1800" spc="-1" strike="noStrike">
                <a:solidFill>
                  <a:srgbClr val="ffffff"/>
                </a:solidFill>
                <a:latin typeface="Calibri"/>
              </a:rPr>
              <a:t>	</a:t>
            </a:r>
            <a:r>
              <a:rPr b="0" lang="fr-FR" sz="1800" spc="-1" strike="noStrike">
                <a:solidFill>
                  <a:srgbClr val="ffffff"/>
                </a:solidFill>
                <a:latin typeface="Calibri"/>
              </a:rPr>
              <a:t>~ la capacité de stockage d’un PC</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Etc…</a:t>
            </a:r>
            <a:endParaRPr b="0" lang="fr-FR" sz="1800" spc="-1" strike="noStrike">
              <a:solidFill>
                <a:srgbClr val="ffffff"/>
              </a:solidFill>
              <a:latin typeface="Calibri"/>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TextShape 1"/>
          <p:cNvSpPr txBox="1"/>
          <p:nvPr/>
        </p:nvSpPr>
        <p:spPr>
          <a:xfrm>
            <a:off x="685800" y="609480"/>
            <a:ext cx="10131120" cy="1455840"/>
          </a:xfrm>
          <a:prstGeom prst="rect">
            <a:avLst/>
          </a:prstGeom>
          <a:noFill/>
          <a:ln w="0">
            <a:noFill/>
          </a:ln>
        </p:spPr>
        <p:txBody>
          <a:bodyPr anchor="ctr">
            <a:noAutofit/>
          </a:bodyPr>
          <a:p>
            <a:pPr>
              <a:lnSpc>
                <a:spcPct val="100000"/>
              </a:lnSpc>
            </a:pPr>
            <a:r>
              <a:rPr b="0" lang="fr-FR" sz="3600" spc="-1" strike="noStrike" cap="all">
                <a:solidFill>
                  <a:srgbClr val="ffffff"/>
                </a:solidFill>
                <a:latin typeface="Calibri Light"/>
              </a:rPr>
              <a:t>Communiquer avec une machine</a:t>
            </a:r>
            <a:endParaRPr b="0" lang="fr-FR" sz="3600" spc="-1" strike="noStrike">
              <a:solidFill>
                <a:srgbClr val="ffffff"/>
              </a:solidFill>
              <a:latin typeface="Calibri"/>
            </a:endParaRPr>
          </a:p>
        </p:txBody>
      </p:sp>
      <p:pic>
        <p:nvPicPr>
          <p:cNvPr id="128" name="Picture 4" descr="Carte rectangulaire beige clair avec dans le sens de la longueur 10 lignes constituées chacune d'une suite de chiffre identique, de 1 à 10. Des perforations verticales font disparaître certains de ces chiffres"/>
          <p:cNvPicPr/>
          <p:nvPr/>
        </p:nvPicPr>
        <p:blipFill>
          <a:blip r:embed="rId1"/>
          <a:stretch/>
        </p:blipFill>
        <p:spPr>
          <a:xfrm>
            <a:off x="1053360" y="2819880"/>
            <a:ext cx="7566840" cy="3649320"/>
          </a:xfrm>
          <a:prstGeom prst="rect">
            <a:avLst/>
          </a:prstGeom>
          <a:ln w="0">
            <a:noFill/>
          </a:ln>
        </p:spPr>
      </p:pic>
      <p:sp>
        <p:nvSpPr>
          <p:cNvPr id="129" name="CustomShape 2"/>
          <p:cNvSpPr/>
          <p:nvPr/>
        </p:nvSpPr>
        <p:spPr>
          <a:xfrm>
            <a:off x="685800" y="2142000"/>
            <a:ext cx="10131120" cy="1001880"/>
          </a:xfrm>
          <a:prstGeom prst="rect">
            <a:avLst/>
          </a:prstGeom>
          <a:noFill/>
          <a:ln w="0">
            <a:noFill/>
          </a:ln>
        </p:spPr>
        <p:style>
          <a:lnRef idx="0"/>
          <a:fillRef idx="0"/>
          <a:effectRef idx="0"/>
          <a:fontRef idx="minor"/>
        </p:style>
        <p:txBody>
          <a:bodyPr anchor="ctr">
            <a:normAutofit/>
          </a:bodyPr>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Avant les langages… les cartes perforées</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TextShape 1"/>
          <p:cNvSpPr txBox="1"/>
          <p:nvPr/>
        </p:nvSpPr>
        <p:spPr>
          <a:xfrm>
            <a:off x="685800" y="609480"/>
            <a:ext cx="10131120" cy="1455840"/>
          </a:xfrm>
          <a:prstGeom prst="rect">
            <a:avLst/>
          </a:prstGeom>
          <a:noFill/>
          <a:ln w="0">
            <a:noFill/>
          </a:ln>
        </p:spPr>
        <p:txBody>
          <a:bodyPr anchor="ctr">
            <a:noAutofit/>
          </a:bodyPr>
          <a:p>
            <a:pPr>
              <a:lnSpc>
                <a:spcPct val="100000"/>
              </a:lnSpc>
            </a:pPr>
            <a:r>
              <a:rPr b="0" lang="fr-FR" sz="3600" spc="-1" strike="noStrike" cap="all">
                <a:solidFill>
                  <a:srgbClr val="ffffff"/>
                </a:solidFill>
                <a:latin typeface="Calibri Light"/>
              </a:rPr>
              <a:t>Et puis… les langages</a:t>
            </a:r>
            <a:endParaRPr b="0" lang="fr-FR" sz="3600" spc="-1" strike="noStrike">
              <a:solidFill>
                <a:srgbClr val="ffffff"/>
              </a:solidFill>
              <a:latin typeface="Calibri"/>
            </a:endParaRPr>
          </a:p>
        </p:txBody>
      </p:sp>
      <p:sp>
        <p:nvSpPr>
          <p:cNvPr id="131" name="TextShape 2"/>
          <p:cNvSpPr txBox="1"/>
          <p:nvPr/>
        </p:nvSpPr>
        <p:spPr>
          <a:xfrm>
            <a:off x="685800" y="2142000"/>
            <a:ext cx="10131120" cy="3648600"/>
          </a:xfrm>
          <a:prstGeom prst="rect">
            <a:avLst/>
          </a:prstGeom>
          <a:noFill/>
          <a:ln w="0">
            <a:noFill/>
          </a:ln>
        </p:spPr>
        <p:txBody>
          <a:bodyPr anchor="ctr">
            <a:noAutofit/>
          </a:bodyPr>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C (1973)</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C++ (1983)</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Python (1991)</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Java (1995)</a:t>
            </a:r>
            <a:endParaRPr b="0" lang="fr-FR" sz="1800" spc="-1" strike="noStrike">
              <a:solidFill>
                <a:srgbClr val="ffffff"/>
              </a:solidFill>
              <a:latin typeface="Calibri"/>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TextShape 1"/>
          <p:cNvSpPr txBox="1"/>
          <p:nvPr/>
        </p:nvSpPr>
        <p:spPr>
          <a:xfrm>
            <a:off x="685800" y="609480"/>
            <a:ext cx="10131120" cy="1455840"/>
          </a:xfrm>
          <a:prstGeom prst="rect">
            <a:avLst/>
          </a:prstGeom>
          <a:noFill/>
          <a:ln w="0">
            <a:noFill/>
          </a:ln>
        </p:spPr>
        <p:txBody>
          <a:bodyPr anchor="ctr">
            <a:noAutofit/>
          </a:bodyPr>
          <a:p>
            <a:pPr>
              <a:lnSpc>
                <a:spcPct val="100000"/>
              </a:lnSpc>
            </a:pPr>
            <a:r>
              <a:rPr b="0" lang="fr-FR" sz="3600" spc="-1" strike="noStrike" cap="all">
                <a:solidFill>
                  <a:srgbClr val="ffffff"/>
                </a:solidFill>
                <a:latin typeface="Calibri Light"/>
              </a:rPr>
              <a:t>Mais parfois pas forcément plus pratique</a:t>
            </a:r>
            <a:endParaRPr b="0" lang="fr-FR" sz="3600" spc="-1" strike="noStrike">
              <a:solidFill>
                <a:srgbClr val="ffffff"/>
              </a:solidFill>
              <a:latin typeface="Calibri"/>
            </a:endParaRPr>
          </a:p>
        </p:txBody>
      </p:sp>
      <p:sp>
        <p:nvSpPr>
          <p:cNvPr id="133" name="TextShape 2"/>
          <p:cNvSpPr txBox="1"/>
          <p:nvPr/>
        </p:nvSpPr>
        <p:spPr>
          <a:xfrm>
            <a:off x="685800" y="1583280"/>
            <a:ext cx="10131120" cy="5000040"/>
          </a:xfrm>
          <a:prstGeom prst="rect">
            <a:avLst/>
          </a:prstGeom>
          <a:noFill/>
          <a:ln w="0">
            <a:noFill/>
          </a:ln>
        </p:spPr>
        <p:txBody>
          <a:bodyPr anchor="ctr">
            <a:normAutofit/>
          </a:bodyPr>
          <a:p>
            <a:pPr>
              <a:lnSpc>
                <a:spcPct val="100000"/>
              </a:lnSpc>
              <a:spcAft>
                <a:spcPts val="1001"/>
              </a:spcAft>
              <a:tabLst>
                <a:tab algn="l" pos="0"/>
              </a:tabLst>
            </a:pPr>
            <a:r>
              <a:rPr b="0" lang="fr-FR" sz="1800" spc="-1" strike="noStrike">
                <a:solidFill>
                  <a:srgbClr val="ffffff"/>
                </a:solidFill>
                <a:latin typeface="Calibri"/>
              </a:rPr>
              <a:t>Ex les langages exotiques:</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tabLst>
                <a:tab algn="l" pos="0"/>
              </a:tabLst>
            </a:pPr>
            <a:r>
              <a:rPr b="0" lang="fr-FR" sz="1800" spc="-1" strike="noStrike">
                <a:solidFill>
                  <a:srgbClr val="ffffff"/>
                </a:solidFill>
                <a:latin typeface="Calibri"/>
              </a:rPr>
              <a:t>Malbolge</a:t>
            </a:r>
            <a:endParaRPr b="0" lang="fr-FR" sz="1800" spc="-1" strike="noStrike">
              <a:solidFill>
                <a:srgbClr val="ffffff"/>
              </a:solidFill>
              <a:latin typeface="Calibri"/>
            </a:endParaRPr>
          </a:p>
          <a:p>
            <a:pPr>
              <a:lnSpc>
                <a:spcPct val="100000"/>
              </a:lnSpc>
              <a:spcAft>
                <a:spcPts val="1001"/>
              </a:spcAft>
              <a:tabLst>
                <a:tab algn="l" pos="0"/>
              </a:tabLst>
            </a:pPr>
            <a:r>
              <a:rPr b="0" lang="fr-FR" sz="1800" spc="-1" strike="noStrike">
                <a:solidFill>
                  <a:srgbClr val="ffffff"/>
                </a:solidFill>
                <a:latin typeface="Courier New"/>
              </a:rPr>
              <a:t>(=&lt;`#9]~6ZY32Vx/4Rs+0No-&amp;Jk)"Fh}|Bcy?`=*z]Kw%oG4UUS0/@-ejc(:'8dc </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tabLst>
                <a:tab algn="l" pos="0"/>
              </a:tabLst>
            </a:pPr>
            <a:r>
              <a:rPr b="0" lang="fr-FR" sz="1800" spc="-1" strike="noStrike">
                <a:solidFill>
                  <a:srgbClr val="ffffff"/>
                </a:solidFill>
                <a:latin typeface="Calibri"/>
              </a:rPr>
              <a:t>Brainfuck</a:t>
            </a:r>
            <a:endParaRPr b="0" lang="fr-FR" sz="1800" spc="-1" strike="noStrike">
              <a:solidFill>
                <a:srgbClr val="ffffff"/>
              </a:solidFill>
              <a:latin typeface="Calibri"/>
            </a:endParaRPr>
          </a:p>
          <a:p>
            <a:pPr>
              <a:lnSpc>
                <a:spcPct val="100000"/>
              </a:lnSpc>
              <a:spcAft>
                <a:spcPts val="1001"/>
              </a:spcAft>
              <a:tabLst>
                <a:tab algn="l" pos="0"/>
              </a:tabLst>
            </a:pPr>
            <a:endParaRPr b="0" lang="fr-FR" sz="1800" spc="-1" strike="noStrike">
              <a:solidFill>
                <a:srgbClr val="ffffff"/>
              </a:solidFill>
              <a:latin typeface="Calibri"/>
            </a:endParaRPr>
          </a:p>
          <a:p>
            <a:pPr>
              <a:lnSpc>
                <a:spcPct val="100000"/>
              </a:lnSpc>
              <a:spcAft>
                <a:spcPts val="1001"/>
              </a:spcAft>
              <a:tabLst>
                <a:tab algn="l" pos="0"/>
              </a:tabLst>
            </a:pP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tabLst>
                <a:tab algn="l" pos="0"/>
              </a:tabLst>
            </a:pPr>
            <a:r>
              <a:rPr b="0" lang="fr-FR" sz="1800" spc="-1" strike="noStrike">
                <a:solidFill>
                  <a:srgbClr val="ffffff"/>
                </a:solidFill>
                <a:latin typeface="Calibri"/>
              </a:rPr>
              <a:t>Whitespace</a:t>
            </a:r>
            <a:endParaRPr b="0" lang="fr-FR" sz="1800" spc="-1" strike="noStrike">
              <a:solidFill>
                <a:srgbClr val="ffffff"/>
              </a:solidFill>
              <a:latin typeface="Calibri"/>
            </a:endParaRPr>
          </a:p>
          <a:p>
            <a:pPr>
              <a:lnSpc>
                <a:spcPct val="100000"/>
              </a:lnSpc>
              <a:spcAft>
                <a:spcPts val="1001"/>
              </a:spcAft>
              <a:tabLst>
                <a:tab algn="l" pos="0"/>
              </a:tabLst>
            </a:pPr>
            <a:endParaRPr b="0" lang="fr-FR" sz="1800" spc="-1" strike="noStrike">
              <a:solidFill>
                <a:srgbClr val="ffffff"/>
              </a:solidFill>
              <a:latin typeface="Calibri"/>
            </a:endParaRPr>
          </a:p>
          <a:p>
            <a:pPr>
              <a:lnSpc>
                <a:spcPct val="100000"/>
              </a:lnSpc>
              <a:spcAft>
                <a:spcPts val="1001"/>
              </a:spcAft>
              <a:tabLst>
                <a:tab algn="l" pos="0"/>
              </a:tabLst>
            </a:pPr>
            <a:endParaRPr b="0" lang="fr-FR" sz="1800" spc="-1" strike="noStrike">
              <a:solidFill>
                <a:srgbClr val="ffffff"/>
              </a:solidFill>
              <a:latin typeface="Calibri"/>
            </a:endParaRPr>
          </a:p>
          <a:p>
            <a:pPr>
              <a:lnSpc>
                <a:spcPct val="100000"/>
              </a:lnSpc>
              <a:spcAft>
                <a:spcPts val="1001"/>
              </a:spcAft>
              <a:tabLst>
                <a:tab algn="l" pos="0"/>
              </a:tabLst>
            </a:pP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tabLst>
                <a:tab algn="l" pos="0"/>
              </a:tabLst>
            </a:pPr>
            <a:r>
              <a:rPr b="0" lang="fr-FR" sz="1800" spc="-1" strike="noStrike">
                <a:solidFill>
                  <a:srgbClr val="ffffff"/>
                </a:solidFill>
                <a:latin typeface="Calibri"/>
              </a:rPr>
              <a:t>Un jour peut être: le votre.</a:t>
            </a:r>
            <a:endParaRPr b="0" lang="fr-FR" sz="1800" spc="-1" strike="noStrike">
              <a:solidFill>
                <a:srgbClr val="ffffff"/>
              </a:solidFill>
              <a:latin typeface="Calibri"/>
            </a:endParaRPr>
          </a:p>
        </p:txBody>
      </p:sp>
      <p:sp>
        <p:nvSpPr>
          <p:cNvPr id="134" name="CustomShape 3"/>
          <p:cNvSpPr/>
          <p:nvPr/>
        </p:nvSpPr>
        <p:spPr>
          <a:xfrm>
            <a:off x="6250680" y="3165120"/>
            <a:ext cx="2319120" cy="2319120"/>
          </a:xfrm>
          <a:prstGeom prst="roundRect">
            <a:avLst>
              <a:gd name="adj" fmla="val 8594"/>
            </a:avLst>
          </a:prstGeom>
          <a:blipFill rotWithShape="0">
            <a:blip r:embed="rId1"/>
            <a:stretch/>
          </a:blipFill>
          <a:ln w="0">
            <a:noFill/>
          </a:ln>
          <a:effectLst>
            <a:reflection algn="bl" blurRad="12700" dir="5400000" dist="5000" endPos="28000" rotWithShape="0" stA="38000" sy="-100000"/>
          </a:effectLst>
        </p:spPr>
        <p:style>
          <a:lnRef idx="0"/>
          <a:fillRef idx="0"/>
          <a:effectRef idx="0"/>
          <a:fontRef idx="minor"/>
        </p:style>
      </p:sp>
      <p:sp>
        <p:nvSpPr>
          <p:cNvPr id="135" name="CustomShape 4"/>
          <p:cNvSpPr/>
          <p:nvPr/>
        </p:nvSpPr>
        <p:spPr>
          <a:xfrm>
            <a:off x="2405520" y="3514320"/>
            <a:ext cx="2940840" cy="1881360"/>
          </a:xfrm>
          <a:prstGeom prst="roundRect">
            <a:avLst>
              <a:gd name="adj" fmla="val 8594"/>
            </a:avLst>
          </a:prstGeom>
          <a:blipFill rotWithShape="0">
            <a:blip r:embed="rId2"/>
            <a:stretch/>
          </a:blipFill>
          <a:ln w="0">
            <a:noFill/>
          </a:ln>
          <a:effectLst>
            <a:reflection algn="bl" blurRad="12700" dir="5400000" dist="5000" endPos="28000" rotWithShape="0" stA="38000" sy="-100000"/>
          </a:effectLst>
        </p:spPr>
        <p:style>
          <a:lnRef idx="0"/>
          <a:fillRef idx="0"/>
          <a:effectRef idx="0"/>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TextShape 1"/>
          <p:cNvSpPr txBox="1"/>
          <p:nvPr/>
        </p:nvSpPr>
        <p:spPr>
          <a:xfrm>
            <a:off x="685800" y="609480"/>
            <a:ext cx="10131120" cy="1455840"/>
          </a:xfrm>
          <a:prstGeom prst="rect">
            <a:avLst/>
          </a:prstGeom>
          <a:noFill/>
          <a:ln w="0">
            <a:noFill/>
          </a:ln>
        </p:spPr>
        <p:txBody>
          <a:bodyPr anchor="ctr">
            <a:noAutofit/>
          </a:bodyPr>
          <a:p>
            <a:pPr>
              <a:lnSpc>
                <a:spcPct val="100000"/>
              </a:lnSpc>
            </a:pPr>
            <a:r>
              <a:rPr b="0" lang="fr-FR" sz="3600" spc="-1" strike="noStrike" cap="all">
                <a:solidFill>
                  <a:srgbClr val="ffffff"/>
                </a:solidFill>
                <a:latin typeface="Calibri Light"/>
              </a:rPr>
              <a:t>Langage C</a:t>
            </a:r>
            <a:endParaRPr b="0" lang="fr-FR" sz="3600" spc="-1" strike="noStrike">
              <a:solidFill>
                <a:srgbClr val="ffffff"/>
              </a:solidFill>
              <a:latin typeface="Calibri"/>
            </a:endParaRPr>
          </a:p>
        </p:txBody>
      </p:sp>
      <p:sp>
        <p:nvSpPr>
          <p:cNvPr id="137" name="TextShape 2"/>
          <p:cNvSpPr txBox="1"/>
          <p:nvPr/>
        </p:nvSpPr>
        <p:spPr>
          <a:xfrm>
            <a:off x="685800" y="2142000"/>
            <a:ext cx="10131120" cy="3648600"/>
          </a:xfrm>
          <a:prstGeom prst="rect">
            <a:avLst/>
          </a:prstGeom>
          <a:noFill/>
          <a:ln w="0">
            <a:noFill/>
          </a:ln>
        </p:spPr>
        <p:txBody>
          <a:bodyPr anchor="ctr">
            <a:noAutofit/>
          </a:bodyPr>
          <a:p>
            <a:pPr>
              <a:lnSpc>
                <a:spcPct val="100000"/>
              </a:lnSpc>
              <a:spcAft>
                <a:spcPts val="1001"/>
              </a:spcAft>
              <a:tabLst>
                <a:tab algn="l" pos="0"/>
              </a:tabLst>
            </a:pPr>
            <a:r>
              <a:rPr b="0" lang="fr-FR" sz="1600" spc="-1" strike="noStrike">
                <a:solidFill>
                  <a:srgbClr val="ffffff"/>
                </a:solidFill>
                <a:latin typeface="Calibri"/>
              </a:rPr>
              <a:t>Langage de bas niveau:</a:t>
            </a:r>
            <a:endParaRPr b="0" lang="fr-FR" sz="1600" spc="-1" strike="noStrike">
              <a:solidFill>
                <a:srgbClr val="ffffff"/>
              </a:solidFill>
              <a:latin typeface="Calibri"/>
            </a:endParaRPr>
          </a:p>
          <a:p>
            <a:pPr lvl="1" marL="743040" indent="-285480">
              <a:lnSpc>
                <a:spcPct val="100000"/>
              </a:lnSpc>
              <a:spcAft>
                <a:spcPts val="1001"/>
              </a:spcAft>
              <a:buClr>
                <a:srgbClr val="ffffff"/>
              </a:buClr>
              <a:buFont typeface="Arial"/>
              <a:buChar char="•"/>
              <a:tabLst>
                <a:tab algn="l" pos="0"/>
              </a:tabLst>
            </a:pPr>
            <a:r>
              <a:rPr b="0" lang="fr-FR" sz="1400" spc="-1" strike="noStrike">
                <a:solidFill>
                  <a:srgbClr val="ffffff"/>
                </a:solidFill>
                <a:latin typeface="Calibri"/>
              </a:rPr>
              <a:t>Gestion de la mémoire</a:t>
            </a:r>
            <a:endParaRPr b="0" lang="fr-FR" sz="1400" spc="-1" strike="noStrike">
              <a:solidFill>
                <a:srgbClr val="ffffff"/>
              </a:solidFill>
              <a:latin typeface="Calibri"/>
            </a:endParaRPr>
          </a:p>
          <a:p>
            <a:pPr lvl="1" marL="743040" indent="-285480">
              <a:lnSpc>
                <a:spcPct val="100000"/>
              </a:lnSpc>
              <a:spcAft>
                <a:spcPts val="1001"/>
              </a:spcAft>
              <a:buClr>
                <a:srgbClr val="ffffff"/>
              </a:buClr>
              <a:buFont typeface="Arial"/>
              <a:buChar char="•"/>
              <a:tabLst>
                <a:tab algn="l" pos="0"/>
              </a:tabLst>
            </a:pPr>
            <a:r>
              <a:rPr b="0" lang="fr-FR" sz="1400" spc="-1" strike="noStrike">
                <a:solidFill>
                  <a:srgbClr val="ffffff"/>
                </a:solidFill>
                <a:latin typeface="Calibri"/>
              </a:rPr>
              <a:t>Excellente performance</a:t>
            </a:r>
            <a:endParaRPr b="0" lang="fr-FR" sz="1400" spc="-1" strike="noStrike">
              <a:solidFill>
                <a:srgbClr val="ffffff"/>
              </a:solidFill>
              <a:latin typeface="Calibri"/>
            </a:endParaRPr>
          </a:p>
          <a:p>
            <a:pPr>
              <a:lnSpc>
                <a:spcPct val="100000"/>
              </a:lnSpc>
              <a:spcAft>
                <a:spcPts val="1001"/>
              </a:spcAft>
              <a:tabLst>
                <a:tab algn="l" pos="0"/>
              </a:tabLst>
            </a:pPr>
            <a:r>
              <a:rPr b="0" lang="fr-FR" sz="1600" spc="-1" strike="noStrike">
                <a:solidFill>
                  <a:srgbClr val="ffffff"/>
                </a:solidFill>
                <a:latin typeface="Calibri"/>
              </a:rPr>
              <a:t>Encore beaucoup utilisé:</a:t>
            </a:r>
            <a:endParaRPr b="0" lang="fr-FR" sz="1600" spc="-1" strike="noStrike">
              <a:solidFill>
                <a:srgbClr val="ffffff"/>
              </a:solidFill>
              <a:latin typeface="Calibri"/>
            </a:endParaRPr>
          </a:p>
          <a:p>
            <a:pPr lvl="1" marL="743040" indent="-285480">
              <a:lnSpc>
                <a:spcPct val="100000"/>
              </a:lnSpc>
              <a:spcAft>
                <a:spcPts val="1001"/>
              </a:spcAft>
              <a:buClr>
                <a:srgbClr val="ffffff"/>
              </a:buClr>
              <a:buFont typeface="Arial"/>
              <a:buChar char="•"/>
              <a:tabLst>
                <a:tab algn="l" pos="0"/>
              </a:tabLst>
            </a:pPr>
            <a:r>
              <a:rPr b="0" lang="fr-FR" sz="1400" spc="-1" strike="noStrike">
                <a:solidFill>
                  <a:srgbClr val="ffffff"/>
                </a:solidFill>
                <a:latin typeface="Calibri"/>
              </a:rPr>
              <a:t>Système d’exploitation, microcontrôleur, programmation de système embarqué…</a:t>
            </a:r>
            <a:endParaRPr b="0" lang="fr-FR" sz="1400" spc="-1" strike="noStrike">
              <a:solidFill>
                <a:srgbClr val="ffffff"/>
              </a:solidFill>
              <a:latin typeface="Calibri"/>
            </a:endParaRPr>
          </a:p>
          <a:p>
            <a:endParaRPr b="0" lang="fr-FR" sz="1400" spc="-1" strike="noStrike">
              <a:solidFill>
                <a:srgbClr val="ffffff"/>
              </a:solidFill>
              <a:latin typeface="Calibri"/>
            </a:endParaRPr>
          </a:p>
          <a:p>
            <a:pPr>
              <a:lnSpc>
                <a:spcPct val="100000"/>
              </a:lnSpc>
              <a:spcAft>
                <a:spcPts val="1001"/>
              </a:spcAft>
              <a:tabLst>
                <a:tab algn="l" pos="0"/>
              </a:tabLst>
            </a:pPr>
            <a:r>
              <a:rPr b="0" lang="fr-FR" sz="1600" spc="-1" strike="noStrike">
                <a:solidFill>
                  <a:srgbClr val="ffffff"/>
                </a:solidFill>
                <a:latin typeface="Calibri"/>
              </a:rPr>
              <a:t>Problèmes:</a:t>
            </a:r>
            <a:endParaRPr b="0" lang="fr-FR" sz="1600" spc="-1" strike="noStrike">
              <a:solidFill>
                <a:srgbClr val="ffffff"/>
              </a:solidFill>
              <a:latin typeface="Calibri"/>
            </a:endParaRPr>
          </a:p>
          <a:p>
            <a:pPr lvl="1" marL="743040" indent="-285480">
              <a:lnSpc>
                <a:spcPct val="100000"/>
              </a:lnSpc>
              <a:spcAft>
                <a:spcPts val="1001"/>
              </a:spcAft>
              <a:buClr>
                <a:srgbClr val="ffffff"/>
              </a:buClr>
              <a:buFont typeface="Arial"/>
              <a:buChar char="•"/>
              <a:tabLst>
                <a:tab algn="l" pos="0"/>
              </a:tabLst>
            </a:pPr>
            <a:r>
              <a:rPr b="0" lang="fr-FR" sz="1400" spc="-1" strike="noStrike">
                <a:solidFill>
                  <a:srgbClr val="ffffff"/>
                </a:solidFill>
                <a:latin typeface="Calibri"/>
              </a:rPr>
              <a:t>Gestions des exceptions</a:t>
            </a:r>
            <a:endParaRPr b="0" lang="fr-FR" sz="1400" spc="-1" strike="noStrike">
              <a:solidFill>
                <a:srgbClr val="ffffff"/>
              </a:solidFill>
              <a:latin typeface="Calibri"/>
            </a:endParaRPr>
          </a:p>
          <a:p>
            <a:pPr lvl="1" marL="743040" indent="-285480">
              <a:lnSpc>
                <a:spcPct val="100000"/>
              </a:lnSpc>
              <a:spcAft>
                <a:spcPts val="1001"/>
              </a:spcAft>
              <a:buClr>
                <a:srgbClr val="ffffff"/>
              </a:buClr>
              <a:buFont typeface="Arial"/>
              <a:buChar char="•"/>
              <a:tabLst>
                <a:tab algn="l" pos="0"/>
              </a:tabLst>
            </a:pPr>
            <a:r>
              <a:rPr b="0" lang="fr-FR" sz="1400" spc="-1" strike="noStrike">
                <a:solidFill>
                  <a:srgbClr val="ffffff"/>
                </a:solidFill>
                <a:latin typeface="Calibri"/>
              </a:rPr>
              <a:t>Pas adapté pour la programmation Orientée Objet</a:t>
            </a:r>
            <a:endParaRPr b="0" lang="fr-FR" sz="1400" spc="-1" strike="noStrike">
              <a:solidFill>
                <a:srgbClr val="ffffff"/>
              </a:solidFill>
              <a:latin typeface="Calibri"/>
            </a:endParaRPr>
          </a:p>
          <a:p>
            <a:pPr lvl="1" marL="743040" indent="-285480">
              <a:lnSpc>
                <a:spcPct val="100000"/>
              </a:lnSpc>
              <a:spcAft>
                <a:spcPts val="1001"/>
              </a:spcAft>
              <a:buClr>
                <a:srgbClr val="ffffff"/>
              </a:buClr>
              <a:buFont typeface="Arial"/>
              <a:buChar char="•"/>
              <a:tabLst>
                <a:tab algn="l" pos="0"/>
              </a:tabLst>
            </a:pPr>
            <a:r>
              <a:rPr b="0" lang="fr-FR" sz="1400" spc="-1" strike="noStrike">
                <a:solidFill>
                  <a:srgbClr val="ffffff"/>
                </a:solidFill>
                <a:latin typeface="Calibri"/>
              </a:rPr>
              <a:t>Programme proche de la machine -&gt; dépendant de la machine sur laquelle ils sont exécutés (ex. Drivers)</a:t>
            </a:r>
            <a:endParaRPr b="0" lang="fr-FR" sz="1400" spc="-1" strike="noStrike">
              <a:solidFill>
                <a:srgbClr val="ffffff"/>
              </a:solidFill>
              <a:latin typeface="Calibri"/>
            </a:endParaRPr>
          </a:p>
          <a:p>
            <a:pPr lvl="1" marL="743040" indent="-285480">
              <a:lnSpc>
                <a:spcPct val="100000"/>
              </a:lnSpc>
              <a:spcAft>
                <a:spcPts val="1001"/>
              </a:spcAft>
              <a:buClr>
                <a:srgbClr val="ffffff"/>
              </a:buClr>
              <a:buFont typeface="Arial"/>
              <a:buChar char="•"/>
              <a:tabLst>
                <a:tab algn="l" pos="0"/>
              </a:tabLst>
            </a:pPr>
            <a:r>
              <a:rPr b="0" lang="fr-FR" sz="1400" spc="-1" strike="noStrike">
                <a:solidFill>
                  <a:srgbClr val="ffffff"/>
                </a:solidFill>
                <a:latin typeface="Calibri"/>
              </a:rPr>
              <a:t>Gestion de la mémoire entièrement déléguée au développeur (source de bugs)</a:t>
            </a:r>
            <a:endParaRPr b="0" lang="fr-FR" sz="1400" spc="-1" strike="noStrike">
              <a:solidFill>
                <a:srgbClr val="ffffff"/>
              </a:solidFill>
              <a:latin typeface="Calibri"/>
            </a:endParaRPr>
          </a:p>
          <a:p>
            <a:pPr lvl="1" marL="743040" indent="-285480">
              <a:lnSpc>
                <a:spcPct val="100000"/>
              </a:lnSpc>
              <a:spcAft>
                <a:spcPts val="1001"/>
              </a:spcAft>
              <a:buClr>
                <a:srgbClr val="ffffff"/>
              </a:buClr>
              <a:buFont typeface="Arial"/>
              <a:buChar char="•"/>
              <a:tabLst>
                <a:tab algn="l" pos="0"/>
              </a:tabLst>
            </a:pPr>
            <a:r>
              <a:rPr b="0" lang="fr-FR" sz="1400" spc="-1" strike="noStrike">
                <a:solidFill>
                  <a:srgbClr val="ffffff"/>
                </a:solidFill>
                <a:latin typeface="Calibri"/>
              </a:rPr>
              <a:t>Moins productif que les langages plus récents</a:t>
            </a:r>
            <a:endParaRPr b="0" lang="fr-FR" sz="1400" spc="-1" strike="noStrike">
              <a:solidFill>
                <a:srgbClr val="ffffff"/>
              </a:solidFill>
              <a:latin typeface="Calibri"/>
            </a:endParaRPr>
          </a:p>
          <a:p>
            <a:pPr lvl="1" marL="743040" indent="-285480">
              <a:lnSpc>
                <a:spcPct val="100000"/>
              </a:lnSpc>
              <a:spcAft>
                <a:spcPts val="1001"/>
              </a:spcAft>
              <a:buClr>
                <a:srgbClr val="ffffff"/>
              </a:buClr>
              <a:buFont typeface="Arial"/>
              <a:buChar char="•"/>
              <a:tabLst>
                <a:tab algn="l" pos="0"/>
              </a:tabLst>
            </a:pPr>
            <a:r>
              <a:rPr b="0" lang="fr-FR" sz="1400" spc="-1" strike="noStrike">
                <a:solidFill>
                  <a:srgbClr val="ffffff"/>
                </a:solidFill>
                <a:latin typeface="Calibri"/>
              </a:rPr>
              <a:t>Certaines erreurs ne sont pas faciles à détecter</a:t>
            </a:r>
            <a:endParaRPr b="0" lang="fr-FR" sz="1400" spc="-1" strike="noStrike">
              <a:solidFill>
                <a:srgbClr val="ffffff"/>
              </a:solidFill>
              <a:latin typeface="Calibri"/>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TextShape 1"/>
          <p:cNvSpPr txBox="1"/>
          <p:nvPr/>
        </p:nvSpPr>
        <p:spPr>
          <a:xfrm>
            <a:off x="685800" y="609480"/>
            <a:ext cx="10131120" cy="1455840"/>
          </a:xfrm>
          <a:prstGeom prst="rect">
            <a:avLst/>
          </a:prstGeom>
          <a:noFill/>
          <a:ln w="0">
            <a:noFill/>
          </a:ln>
        </p:spPr>
        <p:txBody>
          <a:bodyPr anchor="ctr">
            <a:noAutofit/>
          </a:bodyPr>
          <a:p>
            <a:pPr>
              <a:lnSpc>
                <a:spcPct val="100000"/>
              </a:lnSpc>
            </a:pPr>
            <a:r>
              <a:rPr b="0" lang="fr-FR" sz="3600" spc="-1" strike="noStrike" cap="all">
                <a:solidFill>
                  <a:srgbClr val="ffffff"/>
                </a:solidFill>
                <a:latin typeface="Calibri Light"/>
              </a:rPr>
              <a:t>C++</a:t>
            </a:r>
            <a:endParaRPr b="0" lang="fr-FR" sz="3600" spc="-1" strike="noStrike">
              <a:solidFill>
                <a:srgbClr val="ffffff"/>
              </a:solidFill>
              <a:latin typeface="Calibri"/>
            </a:endParaRPr>
          </a:p>
        </p:txBody>
      </p:sp>
      <p:sp>
        <p:nvSpPr>
          <p:cNvPr id="139" name="TextShape 2"/>
          <p:cNvSpPr txBox="1"/>
          <p:nvPr/>
        </p:nvSpPr>
        <p:spPr>
          <a:xfrm>
            <a:off x="685800" y="2142000"/>
            <a:ext cx="10131120" cy="3648600"/>
          </a:xfrm>
          <a:prstGeom prst="rect">
            <a:avLst/>
          </a:prstGeom>
          <a:noFill/>
          <a:ln w="0">
            <a:noFill/>
          </a:ln>
        </p:spPr>
        <p:txBody>
          <a:bodyPr anchor="ctr">
            <a:noAutofit/>
          </a:bodyPr>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Programmation Orientée Objet (Classes, Associations, Abstraction, Généricité, …)</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Très répandu notamment dans le JV:</a:t>
            </a:r>
            <a:endParaRPr b="0" lang="fr-FR" sz="1800" spc="-1" strike="noStrike">
              <a:solidFill>
                <a:srgbClr val="ffffff"/>
              </a:solidFill>
              <a:latin typeface="Calibri"/>
            </a:endParaRPr>
          </a:p>
          <a:p>
            <a:pPr lvl="1" marL="743040" indent="-285480">
              <a:lnSpc>
                <a:spcPct val="100000"/>
              </a:lnSpc>
              <a:spcAft>
                <a:spcPts val="1001"/>
              </a:spcAft>
              <a:buClr>
                <a:srgbClr val="ffffff"/>
              </a:buClr>
              <a:buFont typeface="Arial"/>
              <a:buChar char="•"/>
            </a:pPr>
            <a:r>
              <a:rPr b="0" lang="fr-FR" sz="1600" spc="-1" strike="noStrike">
                <a:solidFill>
                  <a:srgbClr val="ffffff"/>
                </a:solidFill>
                <a:latin typeface="Calibri"/>
              </a:rPr>
              <a:t>Unreal Engine</a:t>
            </a:r>
            <a:endParaRPr b="0" lang="fr-FR" sz="1600" spc="-1" strike="noStrike">
              <a:solidFill>
                <a:srgbClr val="ffffff"/>
              </a:solidFill>
              <a:latin typeface="Calibri"/>
            </a:endParaRPr>
          </a:p>
          <a:p>
            <a:pPr lvl="1" marL="743040" indent="-285480">
              <a:lnSpc>
                <a:spcPct val="100000"/>
              </a:lnSpc>
              <a:spcAft>
                <a:spcPts val="1001"/>
              </a:spcAft>
              <a:buClr>
                <a:srgbClr val="ffffff"/>
              </a:buClr>
              <a:buFont typeface="Arial"/>
              <a:buChar char="•"/>
            </a:pPr>
            <a:r>
              <a:rPr b="0" lang="fr-FR" sz="1600" spc="-1" strike="noStrike">
                <a:solidFill>
                  <a:srgbClr val="ffffff"/>
                </a:solidFill>
                <a:latin typeface="Calibri"/>
              </a:rPr>
              <a:t>CryEngine (Amazon Lumberyard)</a:t>
            </a:r>
            <a:endParaRPr b="0" lang="fr-FR" sz="1600" spc="-1" strike="noStrike">
              <a:solidFill>
                <a:srgbClr val="ffffff"/>
              </a:solidFill>
              <a:latin typeface="Calibri"/>
            </a:endParaRPr>
          </a:p>
          <a:p>
            <a:pPr lvl="1" marL="743040" indent="-285480">
              <a:lnSpc>
                <a:spcPct val="100000"/>
              </a:lnSpc>
              <a:spcAft>
                <a:spcPts val="1001"/>
              </a:spcAft>
              <a:buClr>
                <a:srgbClr val="ffffff"/>
              </a:buClr>
              <a:buFont typeface="Arial"/>
              <a:buChar char="•"/>
            </a:pPr>
            <a:r>
              <a:rPr b="0" lang="fr-FR" sz="1600" spc="-1" strike="noStrike">
                <a:solidFill>
                  <a:srgbClr val="ffffff"/>
                </a:solidFill>
                <a:latin typeface="Calibri"/>
              </a:rPr>
              <a:t>(Unity avant, mais passé au C # maintenant)</a:t>
            </a:r>
            <a:endParaRPr b="0" lang="fr-FR" sz="1600" spc="-1" strike="noStrike">
              <a:solidFill>
                <a:srgbClr val="ffffff"/>
              </a:solidFill>
              <a:latin typeface="Calibri"/>
            </a:endParaRPr>
          </a:p>
          <a:p>
            <a:pPr lvl="1" marL="743040" indent="-285480">
              <a:lnSpc>
                <a:spcPct val="100000"/>
              </a:lnSpc>
              <a:spcAft>
                <a:spcPts val="1001"/>
              </a:spcAft>
              <a:buClr>
                <a:srgbClr val="ffffff"/>
              </a:buClr>
              <a:buFont typeface="Arial"/>
              <a:buChar char="•"/>
            </a:pPr>
            <a:r>
              <a:rPr b="0" lang="fr-FR" sz="1600" spc="-1" strike="noStrike">
                <a:solidFill>
                  <a:srgbClr val="ffffff"/>
                </a:solidFill>
                <a:latin typeface="Calibri"/>
              </a:rPr>
              <a:t>…</a:t>
            </a:r>
            <a:endParaRPr b="0" lang="fr-FR" sz="1600" spc="-1" strike="noStrike">
              <a:solidFill>
                <a:srgbClr val="ffffff"/>
              </a:solidFill>
              <a:latin typeface="Calibri"/>
            </a:endParaRPr>
          </a:p>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Très bonne performance</a:t>
            </a:r>
            <a:endParaRPr b="0" lang="fr-FR" sz="1800" spc="-1" strike="noStrike">
              <a:solidFill>
                <a:srgbClr val="ffffff"/>
              </a:solidFill>
              <a:latin typeface="Calibri"/>
            </a:endParaRPr>
          </a:p>
        </p:txBody>
      </p:sp>
      <p:sp>
        <p:nvSpPr>
          <p:cNvPr id="140" name="CustomShape 3"/>
          <p:cNvSpPr/>
          <p:nvPr/>
        </p:nvSpPr>
        <p:spPr>
          <a:xfrm>
            <a:off x="6003720" y="-213120"/>
            <a:ext cx="183960" cy="426600"/>
          </a:xfrm>
          <a:prstGeom prst="rect">
            <a:avLst/>
          </a:prstGeom>
          <a:noFill/>
          <a:ln w="0">
            <a:noFill/>
          </a:ln>
        </p:spPr>
        <p:style>
          <a:lnRef idx="0"/>
          <a:fillRef idx="0"/>
          <a:effectRef idx="0"/>
          <a:fontRef idx="minor"/>
        </p:style>
        <p:txBody>
          <a:bodyPr wrap="none" anchor="ctr">
            <a:spAutoFit/>
          </a:bodyPr>
          <a:p>
            <a:pPr>
              <a:lnSpc>
                <a:spcPct val="100000"/>
              </a:lnSpc>
              <a:tabLst>
                <a:tab algn="l" pos="0"/>
              </a:tabLst>
            </a:pPr>
            <a:b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TextShape 1"/>
          <p:cNvSpPr txBox="1"/>
          <p:nvPr/>
        </p:nvSpPr>
        <p:spPr>
          <a:xfrm>
            <a:off x="685800" y="609480"/>
            <a:ext cx="10131120" cy="1455840"/>
          </a:xfrm>
          <a:prstGeom prst="rect">
            <a:avLst/>
          </a:prstGeom>
          <a:noFill/>
          <a:ln w="0">
            <a:noFill/>
          </a:ln>
        </p:spPr>
        <p:txBody>
          <a:bodyPr anchor="ctr">
            <a:noAutofit/>
          </a:bodyPr>
          <a:p>
            <a:pPr>
              <a:lnSpc>
                <a:spcPct val="100000"/>
              </a:lnSpc>
            </a:pPr>
            <a:r>
              <a:rPr b="0" lang="fr-FR" sz="3600" spc="-1" strike="noStrike" cap="all">
                <a:solidFill>
                  <a:srgbClr val="ffffff"/>
                </a:solidFill>
                <a:latin typeface="Calibri Light"/>
              </a:rPr>
              <a:t>Python</a:t>
            </a:r>
            <a:endParaRPr b="0" lang="fr-FR" sz="3600" spc="-1" strike="noStrike">
              <a:solidFill>
                <a:srgbClr val="ffffff"/>
              </a:solidFill>
              <a:latin typeface="Calibri"/>
            </a:endParaRPr>
          </a:p>
        </p:txBody>
      </p:sp>
      <p:sp>
        <p:nvSpPr>
          <p:cNvPr id="142" name="TextShape 2"/>
          <p:cNvSpPr txBox="1"/>
          <p:nvPr/>
        </p:nvSpPr>
        <p:spPr>
          <a:xfrm>
            <a:off x="685800" y="2142000"/>
            <a:ext cx="10131120" cy="3648600"/>
          </a:xfrm>
          <a:prstGeom prst="rect">
            <a:avLst/>
          </a:prstGeom>
          <a:noFill/>
          <a:ln w="0">
            <a:noFill/>
          </a:ln>
        </p:spPr>
        <p:txBody>
          <a:bodyPr anchor="ctr">
            <a:normAutofit/>
          </a:bodyPr>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Très répandu, dans tous les domaines.</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Multiplateforme</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Adapté aux développeurs débutants</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Mémoire déléguée à un Garbage collector</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Typage fort</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Gestion d’exceptions</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Programmation impérative structurée, fonctionnelle et orientée objet</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Typage dynamique fort (duck typing)</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Parfait pour les scripts</a:t>
            </a:r>
            <a:endParaRPr b="0" lang="fr-FR" sz="1800" spc="-1" strike="noStrike">
              <a:solidFill>
                <a:srgbClr val="ffffff"/>
              </a:solidFill>
              <a:latin typeface="Calibri"/>
            </a:endParaRPr>
          </a:p>
          <a:p>
            <a:pPr>
              <a:lnSpc>
                <a:spcPct val="100000"/>
              </a:lnSpc>
              <a:spcAft>
                <a:spcPts val="1001"/>
              </a:spcAft>
            </a:pPr>
            <a:endParaRPr b="0" lang="fr-FR" sz="1800" spc="-1" strike="noStrike">
              <a:solidFill>
                <a:srgbClr val="ffffff"/>
              </a:solidFill>
              <a:latin typeface="Calibri"/>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TextShape 1"/>
          <p:cNvSpPr txBox="1"/>
          <p:nvPr/>
        </p:nvSpPr>
        <p:spPr>
          <a:xfrm>
            <a:off x="685800" y="609480"/>
            <a:ext cx="10131120" cy="1455840"/>
          </a:xfrm>
          <a:prstGeom prst="rect">
            <a:avLst/>
          </a:prstGeom>
          <a:noFill/>
          <a:ln w="0">
            <a:noFill/>
          </a:ln>
        </p:spPr>
        <p:txBody>
          <a:bodyPr anchor="ctr">
            <a:noAutofit/>
          </a:bodyPr>
          <a:p>
            <a:pPr>
              <a:lnSpc>
                <a:spcPct val="100000"/>
              </a:lnSpc>
            </a:pPr>
            <a:r>
              <a:rPr b="0" lang="fr-FR" sz="3600" spc="-1" strike="noStrike" cap="all">
                <a:solidFill>
                  <a:srgbClr val="ffffff"/>
                </a:solidFill>
                <a:latin typeface="Calibri Light"/>
              </a:rPr>
              <a:t>En réalité</a:t>
            </a:r>
            <a:endParaRPr b="0" lang="fr-FR" sz="3600" spc="-1" strike="noStrike">
              <a:solidFill>
                <a:srgbClr val="ffffff"/>
              </a:solidFill>
              <a:latin typeface="Calibri"/>
            </a:endParaRPr>
          </a:p>
        </p:txBody>
      </p:sp>
      <p:sp>
        <p:nvSpPr>
          <p:cNvPr id="144" name="TextShape 2"/>
          <p:cNvSpPr txBox="1"/>
          <p:nvPr/>
        </p:nvSpPr>
        <p:spPr>
          <a:xfrm>
            <a:off x="685800" y="2142000"/>
            <a:ext cx="10131120" cy="3648600"/>
          </a:xfrm>
          <a:prstGeom prst="rect">
            <a:avLst/>
          </a:prstGeom>
          <a:noFill/>
          <a:ln w="0">
            <a:noFill/>
          </a:ln>
        </p:spPr>
        <p:txBody>
          <a:bodyPr anchor="ctr">
            <a:normAutofit/>
          </a:bodyPr>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Même si la connaissance d’un langage particulier est souvent nécessaire dans les offres d’emploi, le plus important reste la façon de penser, de travailler, l’organisation, la qualité du code (habitudes, nomenclatures), la performance (vitesse/qualité) et aussi la maitrise de l’environnement de développement (surtout du moteur de jeu -&gt; unity, unreal, …).</a:t>
            </a:r>
            <a:endParaRPr b="0" lang="fr-FR" sz="1800" spc="-1" strike="noStrike">
              <a:solidFill>
                <a:srgbClr val="ffffff"/>
              </a:solidFill>
              <a:latin typeface="Calibri"/>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TextShape 1"/>
          <p:cNvSpPr txBox="1"/>
          <p:nvPr/>
        </p:nvSpPr>
        <p:spPr>
          <a:xfrm>
            <a:off x="685800" y="609480"/>
            <a:ext cx="10131120" cy="1455840"/>
          </a:xfrm>
          <a:prstGeom prst="rect">
            <a:avLst/>
          </a:prstGeom>
          <a:noFill/>
          <a:ln w="0">
            <a:noFill/>
          </a:ln>
        </p:spPr>
        <p:txBody>
          <a:bodyPr anchor="ctr">
            <a:noAutofit/>
          </a:bodyPr>
          <a:p>
            <a:pPr>
              <a:lnSpc>
                <a:spcPct val="100000"/>
              </a:lnSpc>
            </a:pPr>
            <a:r>
              <a:rPr b="0" lang="fr-FR" sz="3600" spc="-1" strike="noStrike" cap="all">
                <a:solidFill>
                  <a:srgbClr val="ffffff"/>
                </a:solidFill>
                <a:latin typeface="Calibri Light"/>
              </a:rPr>
              <a:t>Pour mieux vous connaître:</a:t>
            </a:r>
            <a:endParaRPr b="0" lang="fr-FR" sz="3600" spc="-1" strike="noStrike">
              <a:solidFill>
                <a:srgbClr val="ffffff"/>
              </a:solidFill>
              <a:latin typeface="Calibri"/>
            </a:endParaRPr>
          </a:p>
        </p:txBody>
      </p:sp>
      <p:sp>
        <p:nvSpPr>
          <p:cNvPr id="93" name="TextShape 2"/>
          <p:cNvSpPr txBox="1"/>
          <p:nvPr/>
        </p:nvSpPr>
        <p:spPr>
          <a:xfrm>
            <a:off x="685800" y="2142000"/>
            <a:ext cx="11008080" cy="3648600"/>
          </a:xfrm>
          <a:prstGeom prst="rect">
            <a:avLst/>
          </a:prstGeom>
          <a:noFill/>
          <a:ln w="0">
            <a:noFill/>
          </a:ln>
        </p:spPr>
        <p:txBody>
          <a:bodyPr anchor="ctr">
            <a:normAutofit/>
          </a:bodyPr>
          <a:p>
            <a:pPr>
              <a:lnSpc>
                <a:spcPct val="100000"/>
              </a:lnSpc>
              <a:spcAft>
                <a:spcPts val="1001"/>
              </a:spcAft>
              <a:tabLst>
                <a:tab algn="l" pos="0"/>
              </a:tabLst>
            </a:pPr>
            <a:r>
              <a:rPr b="0" lang="fr-FR" sz="1800" spc="-1" strike="noStrike">
                <a:solidFill>
                  <a:srgbClr val="ffffff"/>
                </a:solidFill>
                <a:latin typeface="Calibri"/>
              </a:rPr>
              <a:t>Remplir le formulaire ci-dessous:</a:t>
            </a:r>
            <a:endParaRPr b="0" lang="fr-FR" sz="1800" spc="-1" strike="noStrike">
              <a:solidFill>
                <a:srgbClr val="ffffff"/>
              </a:solidFill>
              <a:latin typeface="Calibri"/>
            </a:endParaRPr>
          </a:p>
          <a:p>
            <a:pPr>
              <a:lnSpc>
                <a:spcPct val="100000"/>
              </a:lnSpc>
              <a:spcAft>
                <a:spcPts val="1001"/>
              </a:spcAft>
              <a:tabLst>
                <a:tab algn="l" pos="0"/>
              </a:tabLst>
            </a:pP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tabLst>
                <a:tab algn="l" pos="0"/>
              </a:tabLst>
            </a:pPr>
            <a:r>
              <a:rPr b="0" lang="fr-FR" sz="1800" spc="-1" strike="noStrike">
                <a:solidFill>
                  <a:srgbClr val="ffffff"/>
                </a:solidFill>
                <a:latin typeface="Calibri"/>
              </a:rPr>
              <a:t>https://docs.google.com/forms/d/e/1FAIpQLSfbFJnV8_oss0o3EDGnqEQWZyAhWes78sR3X2XZFs9_OuXX5Q/viewform?usp=sf_link</a:t>
            </a:r>
            <a:endParaRPr b="0" lang="fr-FR" sz="1800" spc="-1" strike="noStrike">
              <a:solidFill>
                <a:srgbClr val="ffffff"/>
              </a:solidFill>
              <a:latin typeface="Calibri"/>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TextShape 1"/>
          <p:cNvSpPr txBox="1"/>
          <p:nvPr/>
        </p:nvSpPr>
        <p:spPr>
          <a:xfrm>
            <a:off x="685800" y="609480"/>
            <a:ext cx="10131120" cy="1455840"/>
          </a:xfrm>
          <a:prstGeom prst="rect">
            <a:avLst/>
          </a:prstGeom>
          <a:noFill/>
          <a:ln w="0">
            <a:noFill/>
          </a:ln>
        </p:spPr>
        <p:txBody>
          <a:bodyPr anchor="ctr">
            <a:noAutofit/>
          </a:bodyPr>
          <a:p>
            <a:pPr>
              <a:lnSpc>
                <a:spcPct val="100000"/>
              </a:lnSpc>
            </a:pPr>
            <a:r>
              <a:rPr b="0" lang="fr-FR" sz="3600" spc="-1" strike="noStrike" cap="all">
                <a:solidFill>
                  <a:srgbClr val="ffffff"/>
                </a:solidFill>
                <a:latin typeface="Calibri Light"/>
              </a:rPr>
              <a:t>Visual Studio code(IDE)</a:t>
            </a:r>
            <a:endParaRPr b="0" lang="fr-FR" sz="3600" spc="-1" strike="noStrike">
              <a:solidFill>
                <a:srgbClr val="ffffff"/>
              </a:solidFill>
              <a:latin typeface="Calibri"/>
            </a:endParaRPr>
          </a:p>
        </p:txBody>
      </p:sp>
      <p:sp>
        <p:nvSpPr>
          <p:cNvPr id="146" name="TextShape 2"/>
          <p:cNvSpPr txBox="1"/>
          <p:nvPr/>
        </p:nvSpPr>
        <p:spPr>
          <a:xfrm>
            <a:off x="685800" y="2142000"/>
            <a:ext cx="10131120" cy="3648600"/>
          </a:xfrm>
          <a:prstGeom prst="rect">
            <a:avLst/>
          </a:prstGeom>
          <a:noFill/>
          <a:ln w="0">
            <a:noFill/>
          </a:ln>
        </p:spPr>
        <p:txBody>
          <a:bodyPr anchor="ctr">
            <a:normAutofit fontScale="97000"/>
          </a:bodyPr>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IDE ou EDI en français = Environnement de développement intégré</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Assez répandu</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Léger</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Multiplateforme (Mac, Windows, etc.)</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Compatible avec C, C++, Python (avec un add-on)</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Utilisable avec Unity/Unreal</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Déboguer</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Auto-complétion</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Version gratuite</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a:t>
            </a:r>
            <a:endParaRPr b="0" lang="fr-FR" sz="1800" spc="-1" strike="noStrike">
              <a:solidFill>
                <a:srgbClr val="ffffff"/>
              </a:solidFill>
              <a:latin typeface="Calibri"/>
            </a:endParaRPr>
          </a:p>
          <a:p>
            <a:pPr>
              <a:lnSpc>
                <a:spcPct val="100000"/>
              </a:lnSpc>
              <a:spcAft>
                <a:spcPts val="1001"/>
              </a:spcAft>
            </a:pPr>
            <a:endParaRPr b="0" lang="fr-FR" sz="1800" spc="-1" strike="noStrike">
              <a:solidFill>
                <a:srgbClr val="ffffff"/>
              </a:solidFill>
              <a:latin typeface="Calibri"/>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TextShape 1"/>
          <p:cNvSpPr txBox="1"/>
          <p:nvPr/>
        </p:nvSpPr>
        <p:spPr>
          <a:xfrm>
            <a:off x="685800" y="609480"/>
            <a:ext cx="10131120" cy="1455840"/>
          </a:xfrm>
          <a:prstGeom prst="rect">
            <a:avLst/>
          </a:prstGeom>
          <a:noFill/>
          <a:ln w="0">
            <a:noFill/>
          </a:ln>
        </p:spPr>
        <p:txBody>
          <a:bodyPr anchor="ctr">
            <a:noAutofit/>
          </a:bodyPr>
          <a:p>
            <a:pPr>
              <a:lnSpc>
                <a:spcPct val="100000"/>
              </a:lnSpc>
            </a:pPr>
            <a:r>
              <a:rPr b="0" lang="fr-FR" sz="3600" spc="-1" strike="noStrike" cap="all">
                <a:solidFill>
                  <a:srgbClr val="ffffff"/>
                </a:solidFill>
                <a:latin typeface="Calibri Light"/>
              </a:rPr>
              <a:t>Algorithme</a:t>
            </a:r>
            <a:endParaRPr b="0" lang="fr-FR" sz="3600" spc="-1" strike="noStrike">
              <a:solidFill>
                <a:srgbClr val="ffffff"/>
              </a:solidFill>
              <a:latin typeface="Calibri"/>
            </a:endParaRPr>
          </a:p>
        </p:txBody>
      </p:sp>
      <p:sp>
        <p:nvSpPr>
          <p:cNvPr id="148" name="TextShape 2"/>
          <p:cNvSpPr txBox="1"/>
          <p:nvPr/>
        </p:nvSpPr>
        <p:spPr>
          <a:xfrm>
            <a:off x="685800" y="2142000"/>
            <a:ext cx="10131120" cy="3648600"/>
          </a:xfrm>
          <a:prstGeom prst="rect">
            <a:avLst/>
          </a:prstGeom>
          <a:noFill/>
          <a:ln w="0">
            <a:noFill/>
          </a:ln>
        </p:spPr>
        <p:txBody>
          <a:bodyPr anchor="ctr">
            <a:normAutofit/>
          </a:bodyPr>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Découpage d’une tâche complexe en tâche simple de sorte à ce que les étapes puissent être exécutées par une machine.</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Mettre sous forme de code ou pseudo code une suite d’instruction permettant de résoudre un problème donné.</a:t>
            </a:r>
            <a:endParaRPr b="0" lang="fr-FR" sz="1800" spc="-1" strike="noStrike">
              <a:solidFill>
                <a:srgbClr val="ffffff"/>
              </a:solidFill>
              <a:latin typeface="Calibri"/>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TextShape 1"/>
          <p:cNvSpPr txBox="1"/>
          <p:nvPr/>
        </p:nvSpPr>
        <p:spPr>
          <a:xfrm>
            <a:off x="685800" y="609480"/>
            <a:ext cx="10131120" cy="1455840"/>
          </a:xfrm>
          <a:prstGeom prst="rect">
            <a:avLst/>
          </a:prstGeom>
          <a:noFill/>
          <a:ln w="0">
            <a:noFill/>
          </a:ln>
        </p:spPr>
        <p:txBody>
          <a:bodyPr anchor="ctr">
            <a:noAutofit/>
          </a:bodyPr>
          <a:p>
            <a:pPr>
              <a:lnSpc>
                <a:spcPct val="100000"/>
              </a:lnSpc>
            </a:pPr>
            <a:r>
              <a:rPr b="0" lang="fr-FR" sz="3600" spc="-1" strike="noStrike" cap="all">
                <a:solidFill>
                  <a:srgbClr val="ffffff"/>
                </a:solidFill>
                <a:latin typeface="Calibri Light"/>
              </a:rPr>
              <a:t>Exemple d’algo</a:t>
            </a:r>
            <a:endParaRPr b="0" lang="fr-FR" sz="3600" spc="-1" strike="noStrike">
              <a:solidFill>
                <a:srgbClr val="ffffff"/>
              </a:solidFill>
              <a:latin typeface="Calibri"/>
            </a:endParaRPr>
          </a:p>
        </p:txBody>
      </p:sp>
      <p:sp>
        <p:nvSpPr>
          <p:cNvPr id="150" name="TextShape 2"/>
          <p:cNvSpPr txBox="1"/>
          <p:nvPr/>
        </p:nvSpPr>
        <p:spPr>
          <a:xfrm>
            <a:off x="685800" y="2142000"/>
            <a:ext cx="10131120" cy="3648600"/>
          </a:xfrm>
          <a:prstGeom prst="rect">
            <a:avLst/>
          </a:prstGeom>
          <a:noFill/>
          <a:ln w="0">
            <a:noFill/>
          </a:ln>
        </p:spPr>
        <p:txBody>
          <a:bodyPr anchor="ctr">
            <a:normAutofit/>
          </a:bodyPr>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Recette de cuisine</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Trier les cartes à jouer</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Classer chaussettes par paire</a:t>
            </a:r>
            <a:endParaRPr b="0" lang="fr-FR" sz="1800" spc="-1" strike="noStrike">
              <a:solidFill>
                <a:srgbClr val="ffffff"/>
              </a:solidFill>
              <a:latin typeface="Calibri"/>
            </a:endParaRPr>
          </a:p>
          <a:p>
            <a:pPr>
              <a:lnSpc>
                <a:spcPct val="100000"/>
              </a:lnSpc>
              <a:spcAft>
                <a:spcPts val="1001"/>
              </a:spcAft>
            </a:pPr>
            <a:endParaRPr b="0" lang="fr-FR" sz="1800" spc="-1" strike="noStrike">
              <a:solidFill>
                <a:srgbClr val="ffffff"/>
              </a:solidFill>
              <a:latin typeface="Calibri"/>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CustomShape 1"/>
          <p:cNvSpPr/>
          <p:nvPr/>
        </p:nvSpPr>
        <p:spPr>
          <a:xfrm>
            <a:off x="685800" y="609480"/>
            <a:ext cx="10131120" cy="1455840"/>
          </a:xfrm>
          <a:prstGeom prst="rect">
            <a:avLst/>
          </a:prstGeom>
          <a:noFill/>
          <a:ln w="0">
            <a:noFill/>
          </a:ln>
        </p:spPr>
        <p:style>
          <a:lnRef idx="0"/>
          <a:fillRef idx="0"/>
          <a:effectRef idx="0"/>
          <a:fontRef idx="minor"/>
        </p:style>
        <p:txBody>
          <a:bodyPr anchor="ctr">
            <a:normAutofit/>
          </a:bodyPr>
          <a:p>
            <a:pPr>
              <a:lnSpc>
                <a:spcPct val="100000"/>
              </a:lnSpc>
            </a:pPr>
            <a:r>
              <a:rPr b="0" lang="fr-FR" sz="3600" spc="-1" strike="noStrike" cap="all">
                <a:solidFill>
                  <a:srgbClr val="ffffff"/>
                </a:solidFill>
                <a:latin typeface="Calibri Light"/>
              </a:rPr>
              <a:t>Exemple d’algo</a:t>
            </a:r>
            <a:endParaRPr b="0" lang="fr-FR" sz="3600" spc="-1" strike="noStrike">
              <a:latin typeface="Arial"/>
            </a:endParaRPr>
          </a:p>
        </p:txBody>
      </p:sp>
      <p:sp>
        <p:nvSpPr>
          <p:cNvPr id="152" name="CustomShape 2"/>
          <p:cNvSpPr/>
          <p:nvPr/>
        </p:nvSpPr>
        <p:spPr>
          <a:xfrm>
            <a:off x="837720" y="1939320"/>
            <a:ext cx="5176800" cy="1206360"/>
          </a:xfrm>
          <a:prstGeom prst="rect">
            <a:avLst/>
          </a:prstGeom>
          <a:noFill/>
          <a:ln w="0">
            <a:noFill/>
          </a:ln>
        </p:spPr>
        <p:style>
          <a:lnRef idx="0"/>
          <a:fillRef idx="0"/>
          <a:effectRef idx="0"/>
          <a:fontRef idx="minor"/>
        </p:style>
        <p:txBody>
          <a:bodyPr anchor="ctr">
            <a:normAutofit/>
          </a:bodyPr>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Recherche du plus grand élément d’un tableau</a:t>
            </a:r>
            <a:endParaRPr b="0" lang="fr-FR" sz="1800" spc="-1" strike="noStrike">
              <a:latin typeface="Arial"/>
            </a:endParaRPr>
          </a:p>
          <a:p>
            <a:pPr>
              <a:lnSpc>
                <a:spcPct val="100000"/>
              </a:lnSpc>
              <a:spcAft>
                <a:spcPts val="1001"/>
              </a:spcAft>
            </a:pPr>
            <a:endParaRPr b="0" lang="fr-FR" sz="1800" spc="-1" strike="noStrike">
              <a:latin typeface="Arial"/>
            </a:endParaRPr>
          </a:p>
        </p:txBody>
      </p:sp>
      <p:sp>
        <p:nvSpPr>
          <p:cNvPr id="153" name="CustomShape 3"/>
          <p:cNvSpPr/>
          <p:nvPr/>
        </p:nvSpPr>
        <p:spPr>
          <a:xfrm>
            <a:off x="6166440" y="1722960"/>
            <a:ext cx="3349800" cy="1206360"/>
          </a:xfrm>
          <a:prstGeom prst="rect">
            <a:avLst/>
          </a:prstGeom>
          <a:noFill/>
          <a:ln w="0">
            <a:noFill/>
          </a:ln>
        </p:spPr>
        <p:style>
          <a:lnRef idx="0"/>
          <a:fillRef idx="0"/>
          <a:effectRef idx="0"/>
          <a:fontRef idx="minor"/>
        </p:style>
        <p:txBody>
          <a:bodyPr anchor="ctr">
            <a:normAutofit/>
          </a:bodyPr>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Trier une liste</a:t>
            </a:r>
            <a:endParaRPr b="0" lang="fr-FR" sz="1800" spc="-1" strike="noStrike">
              <a:latin typeface="Arial"/>
            </a:endParaRPr>
          </a:p>
          <a:p>
            <a:pPr>
              <a:lnSpc>
                <a:spcPct val="100000"/>
              </a:lnSpc>
              <a:spcAft>
                <a:spcPts val="1001"/>
              </a:spcAft>
            </a:pPr>
            <a:endParaRPr b="0" lang="fr-FR" sz="1800" spc="-1" strike="noStrike">
              <a:latin typeface="Arial"/>
            </a:endParaRPr>
          </a:p>
        </p:txBody>
      </p:sp>
      <p:sp>
        <p:nvSpPr>
          <p:cNvPr id="154" name="CustomShape 4"/>
          <p:cNvSpPr/>
          <p:nvPr/>
        </p:nvSpPr>
        <p:spPr>
          <a:xfrm>
            <a:off x="6230160" y="3329280"/>
            <a:ext cx="3104640" cy="3104640"/>
          </a:xfrm>
          <a:prstGeom prst="roundRect">
            <a:avLst>
              <a:gd name="adj" fmla="val 8594"/>
            </a:avLst>
          </a:prstGeom>
          <a:blipFill rotWithShape="0">
            <a:blip r:embed="rId1"/>
            <a:stretch/>
          </a:blipFill>
          <a:ln w="0">
            <a:noFill/>
          </a:ln>
          <a:effectLst>
            <a:reflection algn="bl" blurRad="12700" dir="5400000" dist="5000" endPos="28000" rotWithShape="0" stA="38000" sy="-100000"/>
          </a:effectLst>
        </p:spPr>
        <p:style>
          <a:lnRef idx="0"/>
          <a:fillRef idx="0"/>
          <a:effectRef idx="0"/>
          <a:fontRef idx="minor"/>
        </p:style>
      </p:sp>
      <p:pic>
        <p:nvPicPr>
          <p:cNvPr id="155" name="Picture 13" descr=""/>
          <p:cNvPicPr/>
          <p:nvPr/>
        </p:nvPicPr>
        <p:blipFill>
          <a:blip r:embed="rId2"/>
          <a:stretch/>
        </p:blipFill>
        <p:spPr>
          <a:xfrm>
            <a:off x="1232280" y="2717640"/>
            <a:ext cx="3380760" cy="3474000"/>
          </a:xfrm>
          <a:prstGeom prst="rect">
            <a:avLst/>
          </a:prstGeom>
          <a:ln w="0">
            <a:noFill/>
          </a:ln>
        </p:spPr>
      </p:pic>
      <p:pic>
        <p:nvPicPr>
          <p:cNvPr id="156" name="Picture 14" descr=""/>
          <p:cNvPicPr/>
          <p:nvPr/>
        </p:nvPicPr>
        <p:blipFill>
          <a:blip r:embed="rId3"/>
          <a:stretch/>
        </p:blipFill>
        <p:spPr>
          <a:xfrm>
            <a:off x="6240960" y="2326320"/>
            <a:ext cx="4924080" cy="247320"/>
          </a:xfrm>
          <a:prstGeom prst="rect">
            <a:avLst/>
          </a:prstGeom>
          <a:ln w="0">
            <a:noFill/>
          </a:ln>
        </p:spPr>
      </p:pic>
      <p:sp>
        <p:nvSpPr>
          <p:cNvPr id="157" name="CustomShape 5"/>
          <p:cNvSpPr/>
          <p:nvPr/>
        </p:nvSpPr>
        <p:spPr>
          <a:xfrm>
            <a:off x="6166440" y="2726280"/>
            <a:ext cx="3349800" cy="1206360"/>
          </a:xfrm>
          <a:prstGeom prst="rect">
            <a:avLst/>
          </a:prstGeom>
          <a:noFill/>
          <a:ln w="0">
            <a:noFill/>
          </a:ln>
        </p:spPr>
        <p:style>
          <a:lnRef idx="0"/>
          <a:fillRef idx="0"/>
          <a:effectRef idx="0"/>
          <a:fontRef idx="minor"/>
        </p:style>
        <p:txBody>
          <a:bodyPr anchor="ctr">
            <a:normAutofit/>
          </a:bodyPr>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Sortir d’un labyrinthe</a:t>
            </a:r>
            <a:endParaRPr b="0" lang="fr-FR" sz="1800" spc="-1" strike="noStrike">
              <a:latin typeface="Arial"/>
            </a:endParaRPr>
          </a:p>
          <a:p>
            <a:pPr>
              <a:lnSpc>
                <a:spcPct val="100000"/>
              </a:lnSpc>
              <a:spcAft>
                <a:spcPts val="1001"/>
              </a:spcAft>
            </a:pP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685800" y="609480"/>
            <a:ext cx="10131120" cy="1455840"/>
          </a:xfrm>
          <a:prstGeom prst="rect">
            <a:avLst/>
          </a:prstGeom>
          <a:noFill/>
          <a:ln w="0">
            <a:noFill/>
          </a:ln>
        </p:spPr>
        <p:style>
          <a:lnRef idx="0"/>
          <a:fillRef idx="0"/>
          <a:effectRef idx="0"/>
          <a:fontRef idx="minor"/>
        </p:style>
        <p:txBody>
          <a:bodyPr anchor="ctr">
            <a:normAutofit/>
          </a:bodyPr>
          <a:p>
            <a:pPr>
              <a:lnSpc>
                <a:spcPct val="100000"/>
              </a:lnSpc>
            </a:pPr>
            <a:r>
              <a:rPr b="0" lang="fr-FR" sz="3600" spc="-1" strike="noStrike" cap="all">
                <a:solidFill>
                  <a:srgbClr val="ffffff"/>
                </a:solidFill>
                <a:latin typeface="Calibri Light"/>
              </a:rPr>
              <a:t>Exemple d’algo</a:t>
            </a:r>
            <a:endParaRPr b="0" lang="fr-FR" sz="3600" spc="-1" strike="noStrike">
              <a:latin typeface="Arial"/>
            </a:endParaRPr>
          </a:p>
        </p:txBody>
      </p:sp>
      <p:sp>
        <p:nvSpPr>
          <p:cNvPr id="159" name="CustomShape 2"/>
          <p:cNvSpPr/>
          <p:nvPr/>
        </p:nvSpPr>
        <p:spPr>
          <a:xfrm>
            <a:off x="837720" y="1939320"/>
            <a:ext cx="5176800" cy="1206360"/>
          </a:xfrm>
          <a:prstGeom prst="rect">
            <a:avLst/>
          </a:prstGeom>
          <a:noFill/>
          <a:ln w="0">
            <a:noFill/>
          </a:ln>
        </p:spPr>
        <p:style>
          <a:lnRef idx="0"/>
          <a:fillRef idx="0"/>
          <a:effectRef idx="0"/>
          <a:fontRef idx="minor"/>
        </p:style>
        <p:txBody>
          <a:bodyPr anchor="ctr">
            <a:normAutofit/>
          </a:bodyPr>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Trouver la solution (le mot solution)</a:t>
            </a:r>
            <a:endParaRPr b="0" lang="fr-FR" sz="1800" spc="-1" strike="noStrike">
              <a:latin typeface="Arial"/>
            </a:endParaRPr>
          </a:p>
          <a:p>
            <a:pPr>
              <a:lnSpc>
                <a:spcPct val="100000"/>
              </a:lnSpc>
              <a:spcAft>
                <a:spcPts val="1001"/>
              </a:spcAft>
            </a:pPr>
            <a:endParaRPr b="0" lang="fr-FR" sz="1800" spc="-1" strike="noStrike">
              <a:latin typeface="Arial"/>
            </a:endParaRPr>
          </a:p>
        </p:txBody>
      </p:sp>
      <p:pic>
        <p:nvPicPr>
          <p:cNvPr id="160" name="Image 1" descr=""/>
          <p:cNvPicPr/>
          <p:nvPr/>
        </p:nvPicPr>
        <p:blipFill>
          <a:blip r:embed="rId1"/>
          <a:stretch/>
        </p:blipFill>
        <p:spPr>
          <a:xfrm>
            <a:off x="5288760" y="1663200"/>
            <a:ext cx="3828600" cy="447624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CustomShape 1"/>
          <p:cNvSpPr/>
          <p:nvPr/>
        </p:nvSpPr>
        <p:spPr>
          <a:xfrm>
            <a:off x="685800" y="609480"/>
            <a:ext cx="10131120" cy="1455840"/>
          </a:xfrm>
          <a:prstGeom prst="rect">
            <a:avLst/>
          </a:prstGeom>
          <a:noFill/>
          <a:ln w="0">
            <a:noFill/>
          </a:ln>
        </p:spPr>
        <p:style>
          <a:lnRef idx="0"/>
          <a:fillRef idx="0"/>
          <a:effectRef idx="0"/>
          <a:fontRef idx="minor"/>
        </p:style>
        <p:txBody>
          <a:bodyPr anchor="ctr">
            <a:normAutofit/>
          </a:bodyPr>
          <a:p>
            <a:pPr>
              <a:lnSpc>
                <a:spcPct val="100000"/>
              </a:lnSpc>
            </a:pPr>
            <a:r>
              <a:rPr b="0" lang="fr-FR" sz="3600" spc="-1" strike="noStrike" cap="all">
                <a:solidFill>
                  <a:srgbClr val="ffffff"/>
                </a:solidFill>
                <a:latin typeface="Calibri Light"/>
              </a:rPr>
              <a:t>Exemple d’algo</a:t>
            </a:r>
            <a:endParaRPr b="0" lang="fr-FR" sz="3600" spc="-1" strike="noStrike">
              <a:latin typeface="Arial"/>
            </a:endParaRPr>
          </a:p>
        </p:txBody>
      </p:sp>
      <p:sp>
        <p:nvSpPr>
          <p:cNvPr id="162" name="CustomShape 2"/>
          <p:cNvSpPr/>
          <p:nvPr/>
        </p:nvSpPr>
        <p:spPr>
          <a:xfrm>
            <a:off x="817560" y="2162880"/>
            <a:ext cx="5176800" cy="3536640"/>
          </a:xfrm>
          <a:prstGeom prst="rect">
            <a:avLst/>
          </a:prstGeom>
          <a:noFill/>
          <a:ln w="0">
            <a:noFill/>
          </a:ln>
        </p:spPr>
        <p:style>
          <a:lnRef idx="0"/>
          <a:fillRef idx="0"/>
          <a:effectRef idx="0"/>
          <a:fontRef idx="minor"/>
        </p:style>
        <p:txBody>
          <a:bodyPr>
            <a:normAutofit/>
          </a:bodyPr>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Calcul factorielle</a:t>
            </a:r>
            <a:endParaRPr b="0" lang="fr-FR" sz="1800" spc="-1" strike="noStrike">
              <a:latin typeface="Arial"/>
            </a:endParaRPr>
          </a:p>
          <a:p>
            <a:pPr>
              <a:lnSpc>
                <a:spcPct val="100000"/>
              </a:lnSpc>
              <a:spcAft>
                <a:spcPts val="1001"/>
              </a:spcAft>
              <a:tabLst>
                <a:tab algn="l" pos="0"/>
              </a:tabLst>
            </a:pPr>
            <a:r>
              <a:rPr b="0" lang="fr-FR" sz="1800" spc="-1" strike="noStrike">
                <a:solidFill>
                  <a:srgbClr val="ffffff"/>
                </a:solidFill>
                <a:latin typeface="Calibri"/>
              </a:rPr>
              <a:t>5! = 5 x 4 x 3 x 2 x 1</a:t>
            </a:r>
            <a:endParaRPr b="0" lang="fr-FR" sz="1800" spc="-1" strike="noStrike">
              <a:latin typeface="Arial"/>
            </a:endParaRPr>
          </a:p>
          <a:p>
            <a:pPr>
              <a:lnSpc>
                <a:spcPct val="100000"/>
              </a:lnSpc>
              <a:spcAft>
                <a:spcPts val="1001"/>
              </a:spcAft>
              <a:tabLst>
                <a:tab algn="l" pos="0"/>
              </a:tabLst>
            </a:pPr>
            <a:r>
              <a:rPr b="0" lang="fr-FR" sz="1800" spc="-1" strike="noStrike">
                <a:solidFill>
                  <a:srgbClr val="ffffff"/>
                </a:solidFill>
                <a:latin typeface="Calibri"/>
              </a:rPr>
              <a:t>5! = 120</a:t>
            </a:r>
            <a:endParaRPr b="0" lang="fr-FR" sz="1800" spc="-1" strike="noStrike">
              <a:latin typeface="Arial"/>
            </a:endParaRPr>
          </a:p>
        </p:txBody>
      </p:sp>
      <p:sp>
        <p:nvSpPr>
          <p:cNvPr id="163" name="CustomShape 3"/>
          <p:cNvSpPr/>
          <p:nvPr/>
        </p:nvSpPr>
        <p:spPr>
          <a:xfrm>
            <a:off x="6771240" y="2066040"/>
            <a:ext cx="3349800" cy="1206360"/>
          </a:xfrm>
          <a:prstGeom prst="rect">
            <a:avLst/>
          </a:prstGeom>
          <a:noFill/>
          <a:ln w="0">
            <a:noFill/>
          </a:ln>
        </p:spPr>
        <p:style>
          <a:lnRef idx="0"/>
          <a:fillRef idx="0"/>
          <a:effectRef idx="0"/>
          <a:fontRef idx="minor"/>
        </p:style>
        <p:txBody>
          <a:bodyPr>
            <a:normAutofit/>
          </a:bodyPr>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Passer de binaire à décimal</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TextShape 1"/>
          <p:cNvSpPr txBox="1"/>
          <p:nvPr/>
        </p:nvSpPr>
        <p:spPr>
          <a:xfrm>
            <a:off x="685800" y="609480"/>
            <a:ext cx="10131120" cy="1455840"/>
          </a:xfrm>
          <a:prstGeom prst="rect">
            <a:avLst/>
          </a:prstGeom>
          <a:noFill/>
          <a:ln w="0">
            <a:noFill/>
          </a:ln>
        </p:spPr>
        <p:txBody>
          <a:bodyPr anchor="ctr">
            <a:noAutofit/>
          </a:bodyPr>
          <a:p>
            <a:pPr>
              <a:lnSpc>
                <a:spcPct val="100000"/>
              </a:lnSpc>
            </a:pPr>
            <a:r>
              <a:rPr b="0" lang="fr-FR" sz="3600" spc="-1" strike="noStrike" cap="all">
                <a:solidFill>
                  <a:srgbClr val="ffffff"/>
                </a:solidFill>
                <a:latin typeface="Calibri Light"/>
              </a:rPr>
              <a:t>Ordinateur  (Matériel / Hardware)</a:t>
            </a:r>
            <a:endParaRPr b="0" lang="fr-FR" sz="3600" spc="-1" strike="noStrike">
              <a:solidFill>
                <a:srgbClr val="ffffff"/>
              </a:solidFill>
              <a:latin typeface="Calibri"/>
            </a:endParaRPr>
          </a:p>
        </p:txBody>
      </p:sp>
      <p:sp>
        <p:nvSpPr>
          <p:cNvPr id="95" name="TextShape 2"/>
          <p:cNvSpPr txBox="1"/>
          <p:nvPr/>
        </p:nvSpPr>
        <p:spPr>
          <a:xfrm>
            <a:off x="685800" y="2142000"/>
            <a:ext cx="10131120" cy="543600"/>
          </a:xfrm>
          <a:prstGeom prst="rect">
            <a:avLst/>
          </a:prstGeom>
          <a:noFill/>
          <a:ln w="0">
            <a:noFill/>
          </a:ln>
        </p:spPr>
        <p:txBody>
          <a:bodyPr anchor="ctr">
            <a:noAutofit/>
          </a:bodyPr>
          <a:p>
            <a:pPr>
              <a:lnSpc>
                <a:spcPct val="100000"/>
              </a:lnSpc>
              <a:spcAft>
                <a:spcPts val="1001"/>
              </a:spcAft>
              <a:tabLst>
                <a:tab algn="l" pos="0"/>
              </a:tabLst>
            </a:pPr>
            <a:r>
              <a:rPr b="0" lang="fr-FR" sz="1800" spc="-1" strike="noStrike">
                <a:solidFill>
                  <a:srgbClr val="ffffff"/>
                </a:solidFill>
                <a:latin typeface="Calibri"/>
              </a:rPr>
              <a:t>Un ordinateur (ou un pc)</a:t>
            </a:r>
            <a:endParaRPr b="0" lang="fr-FR" sz="1800" spc="-1" strike="noStrike">
              <a:solidFill>
                <a:srgbClr val="ffffff"/>
              </a:solidFill>
              <a:latin typeface="Calibri"/>
            </a:endParaRPr>
          </a:p>
        </p:txBody>
      </p:sp>
      <p:sp>
        <p:nvSpPr>
          <p:cNvPr id="96" name="CustomShape 3"/>
          <p:cNvSpPr/>
          <p:nvPr/>
        </p:nvSpPr>
        <p:spPr>
          <a:xfrm>
            <a:off x="5161320" y="1641240"/>
            <a:ext cx="6358680" cy="4492800"/>
          </a:xfrm>
          <a:prstGeom prst="roundRect">
            <a:avLst>
              <a:gd name="adj" fmla="val 8594"/>
            </a:avLst>
          </a:prstGeom>
          <a:blipFill rotWithShape="0">
            <a:blip r:embed="rId1"/>
            <a:stretch/>
          </a:blipFill>
          <a:ln w="0">
            <a:noFill/>
          </a:ln>
          <a:effectLst>
            <a:reflection algn="bl" blurRad="12700" dir="5400000" dist="5000" endPos="28000" rotWithShape="0" stA="38000" sy="-100000"/>
          </a:effectLst>
        </p:spPr>
        <p:style>
          <a:lnRef idx="0"/>
          <a:fillRef idx="0"/>
          <a:effectRef idx="0"/>
          <a:fontRef idx="minor"/>
        </p:style>
      </p:sp>
      <p:sp>
        <p:nvSpPr>
          <p:cNvPr id="97" name="CustomShape 4"/>
          <p:cNvSpPr/>
          <p:nvPr/>
        </p:nvSpPr>
        <p:spPr>
          <a:xfrm>
            <a:off x="685800" y="3362400"/>
            <a:ext cx="3898440" cy="2771640"/>
          </a:xfrm>
          <a:prstGeom prst="roundRect">
            <a:avLst>
              <a:gd name="adj" fmla="val 8594"/>
            </a:avLst>
          </a:prstGeom>
          <a:blipFill rotWithShape="0">
            <a:blip r:embed="rId2"/>
            <a:stretch/>
          </a:blipFill>
          <a:ln w="0">
            <a:noFill/>
          </a:ln>
          <a:effectLst>
            <a:reflection algn="bl" blurRad="12700" dir="5400000" dist="5000" endPos="28000" rotWithShape="0" stA="38000" sy="-100000"/>
          </a:effectLst>
        </p:spPr>
        <p:style>
          <a:lnRef idx="0"/>
          <a:fillRef idx="0"/>
          <a:effectRef idx="0"/>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extShape 1"/>
          <p:cNvSpPr txBox="1"/>
          <p:nvPr/>
        </p:nvSpPr>
        <p:spPr>
          <a:xfrm>
            <a:off x="685800" y="609480"/>
            <a:ext cx="10131120" cy="1455840"/>
          </a:xfrm>
          <a:prstGeom prst="rect">
            <a:avLst/>
          </a:prstGeom>
          <a:noFill/>
          <a:ln w="0">
            <a:noFill/>
          </a:ln>
        </p:spPr>
        <p:txBody>
          <a:bodyPr anchor="ctr">
            <a:noAutofit/>
          </a:bodyPr>
          <a:p>
            <a:pPr>
              <a:lnSpc>
                <a:spcPct val="100000"/>
              </a:lnSpc>
            </a:pPr>
            <a:r>
              <a:rPr b="0" lang="fr-FR" sz="3600" spc="-1" strike="noStrike" cap="all">
                <a:solidFill>
                  <a:srgbClr val="ffffff"/>
                </a:solidFill>
                <a:latin typeface="Calibri Light"/>
              </a:rPr>
              <a:t>Les différentes mémoires</a:t>
            </a:r>
            <a:endParaRPr b="0" lang="fr-FR" sz="3600" spc="-1" strike="noStrike">
              <a:solidFill>
                <a:srgbClr val="ffffff"/>
              </a:solidFill>
              <a:latin typeface="Calibri"/>
            </a:endParaRPr>
          </a:p>
        </p:txBody>
      </p:sp>
      <p:sp>
        <p:nvSpPr>
          <p:cNvPr id="99" name="TextShape 2"/>
          <p:cNvSpPr txBox="1"/>
          <p:nvPr/>
        </p:nvSpPr>
        <p:spPr>
          <a:xfrm>
            <a:off x="685800" y="2142000"/>
            <a:ext cx="10131120" cy="3648600"/>
          </a:xfrm>
          <a:prstGeom prst="rect">
            <a:avLst/>
          </a:prstGeom>
          <a:noFill/>
          <a:ln w="0">
            <a:noFill/>
          </a:ln>
        </p:spPr>
        <p:txBody>
          <a:bodyPr anchor="ctr">
            <a:normAutofit/>
          </a:bodyPr>
          <a:p>
            <a:pPr>
              <a:lnSpc>
                <a:spcPct val="100000"/>
              </a:lnSpc>
              <a:spcAft>
                <a:spcPts val="1001"/>
              </a:spcAft>
              <a:tabLst>
                <a:tab algn="l" pos="0"/>
              </a:tabLst>
            </a:pPr>
            <a:endParaRPr b="0" lang="fr-FR" sz="1800" spc="-1" strike="noStrike">
              <a:solidFill>
                <a:srgbClr val="ffffff"/>
              </a:solidFill>
              <a:latin typeface="Calibri"/>
            </a:endParaRPr>
          </a:p>
          <a:p>
            <a:pPr>
              <a:lnSpc>
                <a:spcPct val="100000"/>
              </a:lnSpc>
              <a:spcAft>
                <a:spcPts val="1001"/>
              </a:spcAft>
              <a:tabLst>
                <a:tab algn="l" pos="0"/>
              </a:tabLst>
            </a:pPr>
            <a:r>
              <a:rPr b="0" lang="fr-FR" sz="1800" spc="-1" strike="noStrike">
                <a:solidFill>
                  <a:srgbClr val="ffffff"/>
                </a:solidFill>
                <a:latin typeface="Calibri"/>
              </a:rPr>
              <a:t>Il existe différents types de mémoire:</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tabLst>
                <a:tab algn="l" pos="0"/>
              </a:tabLst>
            </a:pPr>
            <a:r>
              <a:rPr b="0" lang="fr-FR" sz="1800" spc="-1" strike="noStrike">
                <a:solidFill>
                  <a:srgbClr val="ffffff"/>
                </a:solidFill>
                <a:latin typeface="Calibri"/>
              </a:rPr>
              <a:t>la mémoire vive, ou RAM (</a:t>
            </a:r>
            <a:r>
              <a:rPr b="0" i="1" lang="fr-FR" sz="1800" spc="-1" strike="noStrike">
                <a:solidFill>
                  <a:srgbClr val="ffffff"/>
                </a:solidFill>
                <a:latin typeface="Calibri"/>
              </a:rPr>
              <a:t>Random Access Memory</a:t>
            </a:r>
            <a:r>
              <a:rPr b="0" lang="fr-FR" sz="1800" spc="-1" strike="noStrike">
                <a:solidFill>
                  <a:srgbClr val="ffffff"/>
                </a:solidFill>
                <a:latin typeface="Calibri"/>
              </a:rPr>
              <a:t>), servant aux programmes et aux données</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tabLst>
                <a:tab algn="l" pos="0"/>
              </a:tabLst>
            </a:pPr>
            <a:r>
              <a:rPr b="0" lang="fr-FR" sz="1800" spc="-1" strike="noStrike">
                <a:solidFill>
                  <a:srgbClr val="ffffff"/>
                </a:solidFill>
                <a:latin typeface="Calibri"/>
              </a:rPr>
              <a:t>la mémoire morte, ou ROM (</a:t>
            </a:r>
            <a:r>
              <a:rPr b="0" i="1" lang="fr-FR" sz="1800" spc="-1" strike="noStrike">
                <a:solidFill>
                  <a:srgbClr val="ffffff"/>
                </a:solidFill>
                <a:latin typeface="Calibri"/>
              </a:rPr>
              <a:t>Read Only Memory</a:t>
            </a:r>
            <a:r>
              <a:rPr b="0" lang="fr-FR" sz="1800" spc="-1" strike="noStrike">
                <a:solidFill>
                  <a:srgbClr val="ffffff"/>
                </a:solidFill>
                <a:latin typeface="Calibri"/>
              </a:rPr>
              <a:t>), servant au démarrage</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tabLst>
                <a:tab algn="l" pos="0"/>
              </a:tabLst>
            </a:pPr>
            <a:r>
              <a:rPr b="0" lang="fr-FR" sz="1800" spc="-1" strike="noStrike">
                <a:solidFill>
                  <a:srgbClr val="ffffff"/>
                </a:solidFill>
                <a:latin typeface="Calibri"/>
              </a:rPr>
              <a:t>la mémoire de masse (SSD, disque dur, clé USB, carte mémoire externe...)</a:t>
            </a:r>
            <a:endParaRPr b="0" lang="fr-FR" sz="1800" spc="-1" strike="noStrike">
              <a:solidFill>
                <a:srgbClr val="ffffff"/>
              </a:solidFill>
              <a:latin typeface="Calibri"/>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extShape 1"/>
          <p:cNvSpPr txBox="1"/>
          <p:nvPr/>
        </p:nvSpPr>
        <p:spPr>
          <a:xfrm>
            <a:off x="685800" y="609480"/>
            <a:ext cx="10131120" cy="1455840"/>
          </a:xfrm>
          <a:prstGeom prst="rect">
            <a:avLst/>
          </a:prstGeom>
          <a:noFill/>
          <a:ln w="0">
            <a:noFill/>
          </a:ln>
        </p:spPr>
        <p:txBody>
          <a:bodyPr anchor="ctr">
            <a:noAutofit/>
          </a:bodyPr>
          <a:p>
            <a:pPr>
              <a:lnSpc>
                <a:spcPct val="100000"/>
              </a:lnSpc>
            </a:pPr>
            <a:r>
              <a:rPr b="0" lang="fr-FR" sz="3600" spc="-1" strike="noStrike" cap="all">
                <a:solidFill>
                  <a:srgbClr val="ffffff"/>
                </a:solidFill>
                <a:latin typeface="Calibri Light"/>
              </a:rPr>
              <a:t>Les différents types de mémoire</a:t>
            </a:r>
            <a:endParaRPr b="0" lang="fr-FR" sz="3600" spc="-1" strike="noStrike">
              <a:solidFill>
                <a:srgbClr val="ffffff"/>
              </a:solidFill>
              <a:latin typeface="Calibri"/>
            </a:endParaRPr>
          </a:p>
        </p:txBody>
      </p:sp>
      <p:pic>
        <p:nvPicPr>
          <p:cNvPr id="101" name="Picture 3" descr=""/>
          <p:cNvPicPr/>
          <p:nvPr/>
        </p:nvPicPr>
        <p:blipFill>
          <a:blip r:embed="rId1"/>
          <a:stretch/>
        </p:blipFill>
        <p:spPr>
          <a:xfrm>
            <a:off x="758880" y="1808280"/>
            <a:ext cx="6263280" cy="4409280"/>
          </a:xfrm>
          <a:prstGeom prst="rect">
            <a:avLst/>
          </a:prstGeom>
          <a:ln w="0">
            <a:noFill/>
          </a:ln>
        </p:spPr>
      </p:pic>
      <p:pic>
        <p:nvPicPr>
          <p:cNvPr id="102" name="Picture 5" descr=""/>
          <p:cNvPicPr/>
          <p:nvPr/>
        </p:nvPicPr>
        <p:blipFill>
          <a:blip r:embed="rId2"/>
          <a:stretch/>
        </p:blipFill>
        <p:spPr>
          <a:xfrm>
            <a:off x="7369920" y="1808280"/>
            <a:ext cx="4487400" cy="424512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TextShape 1"/>
          <p:cNvSpPr txBox="1"/>
          <p:nvPr/>
        </p:nvSpPr>
        <p:spPr>
          <a:xfrm>
            <a:off x="685800" y="609480"/>
            <a:ext cx="10131120" cy="1455840"/>
          </a:xfrm>
          <a:prstGeom prst="rect">
            <a:avLst/>
          </a:prstGeom>
          <a:noFill/>
          <a:ln w="0">
            <a:noFill/>
          </a:ln>
        </p:spPr>
        <p:txBody>
          <a:bodyPr anchor="ctr">
            <a:noAutofit/>
          </a:bodyPr>
          <a:p>
            <a:pPr>
              <a:lnSpc>
                <a:spcPct val="100000"/>
              </a:lnSpc>
            </a:pPr>
            <a:r>
              <a:rPr b="0" lang="fr-FR" sz="3600" spc="-1" strike="noStrike" cap="all">
                <a:solidFill>
                  <a:srgbClr val="ffffff"/>
                </a:solidFill>
                <a:latin typeface="Calibri Light"/>
              </a:rPr>
              <a:t>OS (Operating System) = Système d’exploitation</a:t>
            </a:r>
            <a:endParaRPr b="0" lang="fr-FR" sz="3600" spc="-1" strike="noStrike">
              <a:solidFill>
                <a:srgbClr val="ffffff"/>
              </a:solidFill>
              <a:latin typeface="Calibri"/>
            </a:endParaRPr>
          </a:p>
        </p:txBody>
      </p:sp>
      <p:sp>
        <p:nvSpPr>
          <p:cNvPr id="104" name="TextShape 2"/>
          <p:cNvSpPr txBox="1"/>
          <p:nvPr/>
        </p:nvSpPr>
        <p:spPr>
          <a:xfrm>
            <a:off x="685800" y="2142000"/>
            <a:ext cx="10131120" cy="3648600"/>
          </a:xfrm>
          <a:prstGeom prst="rect">
            <a:avLst/>
          </a:prstGeom>
          <a:noFill/>
          <a:ln w="0">
            <a:noFill/>
          </a:ln>
        </p:spPr>
        <p:txBody>
          <a:bodyPr anchor="ctr">
            <a:normAutofit/>
          </a:bodyPr>
          <a:p>
            <a:pPr>
              <a:lnSpc>
                <a:spcPct val="100000"/>
              </a:lnSpc>
              <a:spcAft>
                <a:spcPts val="1001"/>
              </a:spcAft>
              <a:tabLst>
                <a:tab algn="l" pos="0"/>
              </a:tabLst>
            </a:pPr>
            <a:r>
              <a:rPr b="0" lang="fr-FR" sz="1800" spc="-1" strike="noStrike">
                <a:solidFill>
                  <a:srgbClr val="ffffff"/>
                </a:solidFill>
                <a:latin typeface="Calibri"/>
              </a:rPr>
              <a:t>L’OS est l’ensemble des programmes /logiciels (software) qui gère l’utilisation des ressources (composants) de l’ordinateur. </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tabLst>
                <a:tab algn="l" pos="0"/>
              </a:tabLst>
            </a:pPr>
            <a:r>
              <a:rPr b="0" lang="fr-FR" sz="1800" spc="-1" strike="noStrike">
                <a:solidFill>
                  <a:srgbClr val="ffffff"/>
                </a:solidFill>
                <a:latin typeface="Calibri"/>
              </a:rPr>
              <a:t>Politique accès mémoire: Gestion des accès partagés.</a:t>
            </a:r>
            <a:endParaRPr b="0" lang="fr-FR" sz="1800" spc="-1" strike="noStrike">
              <a:solidFill>
                <a:srgbClr val="ffffff"/>
              </a:solidFill>
              <a:latin typeface="Calibri"/>
            </a:endParaRPr>
          </a:p>
          <a:p>
            <a:pPr marL="285840" indent="-285480">
              <a:lnSpc>
                <a:spcPct val="100000"/>
              </a:lnSpc>
              <a:spcAft>
                <a:spcPts val="1001"/>
              </a:spcAft>
              <a:buClr>
                <a:srgbClr val="ffffff"/>
              </a:buClr>
              <a:buFont typeface="Arial"/>
              <a:buChar char="•"/>
              <a:tabLst>
                <a:tab algn="l" pos="0"/>
              </a:tabLst>
            </a:pPr>
            <a:r>
              <a:rPr b="0" lang="fr-FR" sz="1800" spc="-1" strike="noStrike">
                <a:solidFill>
                  <a:srgbClr val="ffffff"/>
                </a:solidFill>
                <a:latin typeface="Calibri"/>
              </a:rPr>
              <a:t>Politique d’ordonnancement (choisir quelle tache est exécuté): problèmes de famine, deadlock, …</a:t>
            </a:r>
            <a:endParaRPr b="0" lang="fr-FR" sz="1800" spc="-1" strike="noStrike">
              <a:solidFill>
                <a:srgbClr val="ffffff"/>
              </a:solidFill>
              <a:latin typeface="Calibri"/>
            </a:endParaRPr>
          </a:p>
          <a:p>
            <a:pPr lvl="1" marL="743040" indent="-285480">
              <a:lnSpc>
                <a:spcPct val="100000"/>
              </a:lnSpc>
              <a:spcAft>
                <a:spcPts val="1001"/>
              </a:spcAft>
              <a:buClr>
                <a:srgbClr val="ffffff"/>
              </a:buClr>
              <a:buFont typeface="Wingdings" charset="2"/>
              <a:buChar char=""/>
              <a:tabLst>
                <a:tab algn="l" pos="0"/>
              </a:tabLst>
            </a:pPr>
            <a:r>
              <a:rPr b="0" lang="fr-FR" sz="1600" spc="-1" strike="noStrike">
                <a:solidFill>
                  <a:srgbClr val="ffffff"/>
                </a:solidFill>
                <a:latin typeface="Calibri"/>
              </a:rPr>
              <a:t>Round Robin</a:t>
            </a:r>
            <a:endParaRPr b="0" lang="fr-FR" sz="1600" spc="-1" strike="noStrike">
              <a:solidFill>
                <a:srgbClr val="ffffff"/>
              </a:solidFill>
              <a:latin typeface="Calibri"/>
            </a:endParaRPr>
          </a:p>
          <a:p>
            <a:pPr lvl="1" marL="743040" indent="-285480">
              <a:lnSpc>
                <a:spcPct val="100000"/>
              </a:lnSpc>
              <a:spcAft>
                <a:spcPts val="1001"/>
              </a:spcAft>
              <a:buClr>
                <a:srgbClr val="ffffff"/>
              </a:buClr>
              <a:buFont typeface="Wingdings" charset="2"/>
              <a:buChar char=""/>
              <a:tabLst>
                <a:tab algn="l" pos="0"/>
              </a:tabLst>
            </a:pPr>
            <a:r>
              <a:rPr b="0" i="1" lang="fr-FR" sz="1600" spc="-1" strike="noStrike">
                <a:solidFill>
                  <a:srgbClr val="ffffff"/>
                </a:solidFill>
                <a:latin typeface="Calibri"/>
              </a:rPr>
              <a:t>Completely Fair Scheduler</a:t>
            </a:r>
            <a:endParaRPr b="0" lang="fr-FR" sz="1600" spc="-1" strike="noStrike">
              <a:solidFill>
                <a:srgbClr val="ffffff"/>
              </a:solidFill>
              <a:latin typeface="Calibri"/>
            </a:endParaRPr>
          </a:p>
          <a:p>
            <a:pPr lvl="1" marL="743040" indent="-285480">
              <a:lnSpc>
                <a:spcPct val="100000"/>
              </a:lnSpc>
              <a:spcAft>
                <a:spcPts val="1001"/>
              </a:spcAft>
              <a:buClr>
                <a:srgbClr val="ffffff"/>
              </a:buClr>
              <a:buFont typeface="Wingdings" charset="2"/>
              <a:buChar char=""/>
              <a:tabLst>
                <a:tab algn="l" pos="0"/>
              </a:tabLst>
            </a:pPr>
            <a:r>
              <a:rPr b="0" lang="fr-FR" sz="1600" spc="-1" strike="noStrike">
                <a:solidFill>
                  <a:srgbClr val="ffffff"/>
                </a:solidFill>
                <a:latin typeface="Calibri"/>
              </a:rPr>
              <a:t>Priorité des tâches</a:t>
            </a:r>
            <a:endParaRPr b="0" lang="fr-FR" sz="1600" spc="-1" strike="noStrike">
              <a:solidFill>
                <a:srgbClr val="ffffff"/>
              </a:solidFill>
              <a:latin typeface="Calibri"/>
            </a:endParaRPr>
          </a:p>
          <a:p>
            <a:pPr>
              <a:lnSpc>
                <a:spcPct val="100000"/>
              </a:lnSpc>
              <a:spcAft>
                <a:spcPts val="1001"/>
              </a:spcAft>
              <a:tabLst>
                <a:tab algn="l" pos="0"/>
              </a:tabLst>
            </a:pPr>
            <a:r>
              <a:rPr b="0" lang="fr-FR" sz="1800" spc="-1" strike="noStrike">
                <a:solidFill>
                  <a:srgbClr val="ffffff"/>
                </a:solidFill>
                <a:latin typeface="Calibri"/>
              </a:rPr>
              <a:t>Les pilotes pour gérer les entrées/sorties: clavier, souris, …</a:t>
            </a:r>
            <a:endParaRPr b="0" lang="fr-FR" sz="1800" spc="-1" strike="noStrike">
              <a:solidFill>
                <a:srgbClr val="ffffff"/>
              </a:solidFill>
              <a:latin typeface="Calibri"/>
            </a:endParaRPr>
          </a:p>
          <a:p>
            <a:pPr>
              <a:lnSpc>
                <a:spcPct val="100000"/>
              </a:lnSpc>
              <a:spcAft>
                <a:spcPts val="1001"/>
              </a:spcAft>
              <a:tabLst>
                <a:tab algn="l" pos="0"/>
              </a:tabLst>
            </a:pPr>
            <a:endParaRPr b="0" lang="fr-FR" sz="1800" spc="-1" strike="noStrike">
              <a:solidFill>
                <a:srgbClr val="ffffff"/>
              </a:solidFill>
              <a:latin typeface="Calibri"/>
            </a:endParaRPr>
          </a:p>
          <a:p>
            <a:pPr>
              <a:lnSpc>
                <a:spcPct val="100000"/>
              </a:lnSpc>
              <a:spcAft>
                <a:spcPts val="1001"/>
              </a:spcAft>
              <a:tabLst>
                <a:tab algn="l" pos="0"/>
              </a:tabLst>
            </a:pPr>
            <a:r>
              <a:rPr b="0" lang="fr-FR" sz="1800" spc="-1" strike="noStrike">
                <a:solidFill>
                  <a:srgbClr val="ffffff"/>
                </a:solidFill>
                <a:latin typeface="Calibri"/>
              </a:rPr>
              <a:t>Ex. Windows, Mac OS, Unix (Linux, FreeBSD (Orbis OS), Horizon OS…), Android, iOS, …</a:t>
            </a:r>
            <a:endParaRPr b="0" lang="fr-FR" sz="1800" spc="-1" strike="noStrike">
              <a:solidFill>
                <a:srgbClr val="ffffff"/>
              </a:solidFill>
              <a:latin typeface="Calibri"/>
            </a:endParaRPr>
          </a:p>
          <a:p>
            <a:pPr>
              <a:lnSpc>
                <a:spcPct val="100000"/>
              </a:lnSpc>
              <a:spcAft>
                <a:spcPts val="1001"/>
              </a:spcAft>
              <a:tabLst>
                <a:tab algn="l" pos="0"/>
              </a:tabLst>
            </a:pPr>
            <a:endParaRPr b="0" lang="fr-FR" sz="1800" spc="-1" strike="noStrike">
              <a:solidFill>
                <a:srgbClr val="ffffff"/>
              </a:solidFill>
              <a:latin typeface="Calibri"/>
            </a:endParaRPr>
          </a:p>
        </p:txBody>
      </p:sp>
      <p:sp>
        <p:nvSpPr>
          <p:cNvPr id="105" name="CustomShape 3"/>
          <p:cNvSpPr/>
          <p:nvPr/>
        </p:nvSpPr>
        <p:spPr>
          <a:xfrm>
            <a:off x="5035320" y="5407200"/>
            <a:ext cx="2014200" cy="383760"/>
          </a:xfrm>
          <a:prstGeom prst="rect">
            <a:avLst/>
          </a:prstGeom>
          <a:noFill/>
          <a:ln w="0">
            <a:noFill/>
          </a:ln>
        </p:spPr>
        <p:style>
          <a:lnRef idx="0"/>
          <a:fillRef idx="0"/>
          <a:effectRef idx="0"/>
          <a:fontRef idx="minor"/>
        </p:style>
        <p:txBody>
          <a:bodyPr anchor="ctr">
            <a:normAutofit/>
          </a:bodyPr>
          <a:p>
            <a:pPr>
              <a:lnSpc>
                <a:spcPct val="100000"/>
              </a:lnSpc>
              <a:spcAft>
                <a:spcPts val="1001"/>
              </a:spcAft>
              <a:tabLst>
                <a:tab algn="l" pos="0"/>
              </a:tabLst>
            </a:pPr>
            <a:r>
              <a:rPr b="0" lang="fr-FR" sz="1800" spc="-1" strike="noStrike">
                <a:solidFill>
                  <a:srgbClr val="ffffff"/>
                </a:solidFill>
                <a:latin typeface="Calibri"/>
              </a:rPr>
              <a:t>PS4</a:t>
            </a:r>
            <a:r>
              <a:rPr b="0" lang="fr-FR" sz="1800" spc="-1" strike="noStrike">
                <a:solidFill>
                  <a:srgbClr val="ffffff"/>
                </a:solidFill>
                <a:latin typeface="Calibri"/>
              </a:rPr>
              <a:t>	</a:t>
            </a:r>
            <a:r>
              <a:rPr b="0" lang="fr-FR" sz="1800" spc="-1" strike="noStrike">
                <a:solidFill>
                  <a:srgbClr val="ffffff"/>
                </a:solidFill>
                <a:latin typeface="Calibri"/>
              </a:rPr>
              <a:t>	</a:t>
            </a:r>
            <a:r>
              <a:rPr b="0" lang="fr-FR" sz="1800" spc="-1" strike="noStrike">
                <a:solidFill>
                  <a:srgbClr val="ffffff"/>
                </a:solidFill>
                <a:latin typeface="Calibri"/>
              </a:rPr>
              <a:t>Nintendo</a:t>
            </a:r>
            <a:endParaRPr b="0" lang="fr-FR" sz="1800" spc="-1" strike="noStrike">
              <a:latin typeface="Arial"/>
            </a:endParaRPr>
          </a:p>
        </p:txBody>
      </p:sp>
      <p:pic>
        <p:nvPicPr>
          <p:cNvPr id="106" name="Picture 4" descr="https://upload.wikimedia.org/wikipedia/commons/7/76/Round_Robin_Schedule_Example.jpg"/>
          <p:cNvPicPr/>
          <p:nvPr/>
        </p:nvPicPr>
        <p:blipFill>
          <a:blip r:embed="rId1"/>
          <a:stretch/>
        </p:blipFill>
        <p:spPr>
          <a:xfrm>
            <a:off x="6660000" y="3330000"/>
            <a:ext cx="4156920" cy="1617120"/>
          </a:xfrm>
          <a:prstGeom prst="rect">
            <a:avLst/>
          </a:prstGeom>
          <a:ln w="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TextShape 1"/>
          <p:cNvSpPr txBox="1"/>
          <p:nvPr/>
        </p:nvSpPr>
        <p:spPr>
          <a:xfrm>
            <a:off x="685800" y="609480"/>
            <a:ext cx="10131120" cy="1455840"/>
          </a:xfrm>
          <a:prstGeom prst="rect">
            <a:avLst/>
          </a:prstGeom>
          <a:noFill/>
          <a:ln w="0">
            <a:noFill/>
          </a:ln>
        </p:spPr>
        <p:txBody>
          <a:bodyPr anchor="ctr">
            <a:noAutofit/>
          </a:bodyPr>
          <a:p>
            <a:pPr>
              <a:lnSpc>
                <a:spcPct val="100000"/>
              </a:lnSpc>
            </a:pPr>
            <a:r>
              <a:rPr b="0" lang="fr-FR" sz="3600" spc="-1" strike="noStrike" cap="all">
                <a:solidFill>
                  <a:srgbClr val="ffffff"/>
                </a:solidFill>
                <a:latin typeface="Calibri Light"/>
              </a:rPr>
              <a:t>OS (Operating System) = Système d’exploitation</a:t>
            </a:r>
            <a:endParaRPr b="0" lang="fr-FR" sz="3600" spc="-1" strike="noStrike">
              <a:solidFill>
                <a:srgbClr val="ffffff"/>
              </a:solidFill>
              <a:latin typeface="Calibri"/>
            </a:endParaRPr>
          </a:p>
        </p:txBody>
      </p:sp>
      <p:pic>
        <p:nvPicPr>
          <p:cNvPr id="108" name="Picture 5" descr=""/>
          <p:cNvPicPr/>
          <p:nvPr/>
        </p:nvPicPr>
        <p:blipFill>
          <a:blip r:embed="rId1"/>
          <a:stretch/>
        </p:blipFill>
        <p:spPr>
          <a:xfrm>
            <a:off x="831960" y="1797480"/>
            <a:ext cx="10086480" cy="47620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TextShape 1"/>
          <p:cNvSpPr txBox="1"/>
          <p:nvPr/>
        </p:nvSpPr>
        <p:spPr>
          <a:xfrm>
            <a:off x="685800" y="609480"/>
            <a:ext cx="10131120" cy="1455840"/>
          </a:xfrm>
          <a:prstGeom prst="rect">
            <a:avLst/>
          </a:prstGeom>
          <a:noFill/>
          <a:ln w="0">
            <a:noFill/>
          </a:ln>
        </p:spPr>
        <p:txBody>
          <a:bodyPr anchor="ctr">
            <a:noAutofit/>
          </a:bodyPr>
          <a:p>
            <a:pPr>
              <a:lnSpc>
                <a:spcPct val="100000"/>
              </a:lnSpc>
            </a:pPr>
            <a:r>
              <a:rPr b="0" lang="fr-FR" sz="3600" spc="-1" strike="noStrike" cap="all">
                <a:solidFill>
                  <a:srgbClr val="ffffff"/>
                </a:solidFill>
                <a:latin typeface="Calibri Light"/>
              </a:rPr>
              <a:t>Langage machine </a:t>
            </a:r>
            <a:r>
              <a:rPr b="0" lang="fr-FR" sz="3600" spc="-1" strike="noStrike" cap="all">
                <a:solidFill>
                  <a:srgbClr val="ffffff"/>
                </a:solidFill>
                <a:latin typeface="Wingdings"/>
              </a:rPr>
              <a:t></a:t>
            </a:r>
            <a:r>
              <a:rPr b="0" lang="fr-FR" sz="3600" spc="-1" strike="noStrike" cap="all">
                <a:solidFill>
                  <a:srgbClr val="ffffff"/>
                </a:solidFill>
                <a:latin typeface="Calibri Light"/>
              </a:rPr>
              <a:t>Binaire</a:t>
            </a:r>
            <a:endParaRPr b="0" lang="fr-FR" sz="3600" spc="-1" strike="noStrike">
              <a:solidFill>
                <a:srgbClr val="ffffff"/>
              </a:solidFill>
              <a:latin typeface="Calibri"/>
            </a:endParaRPr>
          </a:p>
        </p:txBody>
      </p:sp>
      <p:pic>
        <p:nvPicPr>
          <p:cNvPr id="110" name="Picture 2" descr="Épinglé sur privacy hack animatie"/>
          <p:cNvPicPr/>
          <p:nvPr/>
        </p:nvPicPr>
        <p:blipFill>
          <a:blip r:embed="rId1"/>
          <a:stretch/>
        </p:blipFill>
        <p:spPr>
          <a:xfrm>
            <a:off x="2507400" y="1651320"/>
            <a:ext cx="6487920" cy="3649320"/>
          </a:xfrm>
          <a:prstGeom prst="rect">
            <a:avLst/>
          </a:prstGeom>
          <a:ln w="0">
            <a:noFill/>
          </a:ln>
        </p:spPr>
      </p:pic>
      <p:sp>
        <p:nvSpPr>
          <p:cNvPr id="111" name="CustomShape 2"/>
          <p:cNvSpPr/>
          <p:nvPr/>
        </p:nvSpPr>
        <p:spPr>
          <a:xfrm>
            <a:off x="685800" y="5468400"/>
            <a:ext cx="10131120" cy="1001880"/>
          </a:xfrm>
          <a:prstGeom prst="rect">
            <a:avLst/>
          </a:prstGeom>
          <a:noFill/>
          <a:ln w="0">
            <a:noFill/>
          </a:ln>
        </p:spPr>
        <p:style>
          <a:lnRef idx="0"/>
          <a:fillRef idx="0"/>
          <a:effectRef idx="0"/>
          <a:fontRef idx="minor"/>
        </p:style>
        <p:txBody>
          <a:bodyPr anchor="ctr">
            <a:normAutofit/>
          </a:bodyPr>
          <a:p>
            <a:pPr marL="285840" indent="-285480">
              <a:lnSpc>
                <a:spcPct val="100000"/>
              </a:lnSpc>
              <a:spcAft>
                <a:spcPts val="1001"/>
              </a:spcAft>
              <a:buClr>
                <a:srgbClr val="ffffff"/>
              </a:buClr>
              <a:buFont typeface="Arial"/>
              <a:buChar char="•"/>
            </a:pPr>
            <a:r>
              <a:rPr b="0" lang="fr-FR" sz="1800" spc="-1" strike="noStrike">
                <a:solidFill>
                  <a:srgbClr val="ffffff"/>
                </a:solidFill>
                <a:latin typeface="Calibri"/>
              </a:rPr>
              <a:t>En réalité: 0 pas de courant, 1 courant passe</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TextShape 1"/>
          <p:cNvSpPr txBox="1"/>
          <p:nvPr/>
        </p:nvSpPr>
        <p:spPr>
          <a:xfrm>
            <a:off x="685800" y="609480"/>
            <a:ext cx="10131120" cy="1455840"/>
          </a:xfrm>
          <a:prstGeom prst="rect">
            <a:avLst/>
          </a:prstGeom>
          <a:noFill/>
          <a:ln w="0">
            <a:noFill/>
          </a:ln>
        </p:spPr>
        <p:txBody>
          <a:bodyPr anchor="ctr">
            <a:normAutofit/>
          </a:bodyPr>
          <a:p>
            <a:pPr>
              <a:lnSpc>
                <a:spcPct val="100000"/>
              </a:lnSpc>
            </a:pPr>
            <a:r>
              <a:rPr b="0" lang="fr-FR" sz="3600" spc="-1" strike="noStrike" cap="all">
                <a:solidFill>
                  <a:srgbClr val="ffffff"/>
                </a:solidFill>
                <a:latin typeface="Calibri Light"/>
              </a:rPr>
              <a:t>Comment tout représenter avec des 0 et des 1?</a:t>
            </a:r>
            <a:endParaRPr b="0" lang="fr-FR" sz="3600" spc="-1" strike="noStrike">
              <a:solidFill>
                <a:srgbClr val="ffffff"/>
              </a:solidFill>
              <a:latin typeface="Calibri"/>
            </a:endParaRPr>
          </a:p>
        </p:txBody>
      </p:sp>
      <p:sp>
        <p:nvSpPr>
          <p:cNvPr id="113" name="TextShape 2"/>
          <p:cNvSpPr txBox="1"/>
          <p:nvPr/>
        </p:nvSpPr>
        <p:spPr>
          <a:xfrm>
            <a:off x="685800" y="2324880"/>
            <a:ext cx="1630440" cy="3648600"/>
          </a:xfrm>
          <a:prstGeom prst="rect">
            <a:avLst/>
          </a:prstGeom>
          <a:noFill/>
          <a:ln w="0">
            <a:noFill/>
          </a:ln>
        </p:spPr>
        <p:txBody>
          <a:bodyPr anchor="ctr">
            <a:normAutofit/>
          </a:bodyPr>
          <a:p>
            <a:pPr>
              <a:lnSpc>
                <a:spcPct val="100000"/>
              </a:lnSpc>
              <a:spcAft>
                <a:spcPts val="1001"/>
              </a:spcAft>
              <a:tabLst>
                <a:tab algn="l" pos="0"/>
              </a:tabLst>
            </a:pPr>
            <a:r>
              <a:rPr b="0" lang="fr-FR" sz="1700" spc="-1" strike="noStrike">
                <a:solidFill>
                  <a:srgbClr val="ffffff"/>
                </a:solidFill>
                <a:latin typeface="Calibri"/>
              </a:rPr>
              <a:t>Nombres?</a:t>
            </a:r>
            <a:endParaRPr b="0" lang="fr-FR" sz="1700" spc="-1" strike="noStrike">
              <a:solidFill>
                <a:srgbClr val="ffffff"/>
              </a:solidFill>
              <a:latin typeface="Calibri"/>
            </a:endParaRPr>
          </a:p>
          <a:p>
            <a:pPr marL="285840" indent="-285480">
              <a:lnSpc>
                <a:spcPct val="100000"/>
              </a:lnSpc>
              <a:spcAft>
                <a:spcPts val="1001"/>
              </a:spcAft>
              <a:buClr>
                <a:srgbClr val="ffffff"/>
              </a:buClr>
              <a:buFont typeface="Arial"/>
              <a:buChar char="•"/>
              <a:tabLst>
                <a:tab algn="l" pos="0"/>
              </a:tabLst>
            </a:pPr>
            <a:r>
              <a:rPr b="0" lang="fr-FR" sz="1700" spc="-1" strike="noStrike">
                <a:solidFill>
                  <a:srgbClr val="ffffff"/>
                </a:solidFill>
                <a:latin typeface="Calibri"/>
              </a:rPr>
              <a:t>0 = 0</a:t>
            </a:r>
            <a:endParaRPr b="0" lang="fr-FR" sz="1700" spc="-1" strike="noStrike">
              <a:solidFill>
                <a:srgbClr val="ffffff"/>
              </a:solidFill>
              <a:latin typeface="Calibri"/>
            </a:endParaRPr>
          </a:p>
          <a:p>
            <a:pPr marL="285840" indent="-285480">
              <a:lnSpc>
                <a:spcPct val="100000"/>
              </a:lnSpc>
              <a:spcAft>
                <a:spcPts val="1001"/>
              </a:spcAft>
              <a:buClr>
                <a:srgbClr val="ffffff"/>
              </a:buClr>
              <a:buFont typeface="Arial"/>
              <a:buChar char="•"/>
              <a:tabLst>
                <a:tab algn="l" pos="0"/>
              </a:tabLst>
            </a:pPr>
            <a:r>
              <a:rPr b="0" lang="fr-FR" sz="1700" spc="-1" strike="noStrike">
                <a:solidFill>
                  <a:srgbClr val="ffffff"/>
                </a:solidFill>
                <a:latin typeface="Calibri"/>
              </a:rPr>
              <a:t>1 = 1</a:t>
            </a:r>
            <a:endParaRPr b="0" lang="fr-FR" sz="1700" spc="-1" strike="noStrike">
              <a:solidFill>
                <a:srgbClr val="ffffff"/>
              </a:solidFill>
              <a:latin typeface="Calibri"/>
            </a:endParaRPr>
          </a:p>
          <a:p>
            <a:pPr marL="285840" indent="-285480">
              <a:lnSpc>
                <a:spcPct val="100000"/>
              </a:lnSpc>
              <a:spcAft>
                <a:spcPts val="1001"/>
              </a:spcAft>
              <a:buClr>
                <a:srgbClr val="ffffff"/>
              </a:buClr>
              <a:buFont typeface="Arial"/>
              <a:buChar char="•"/>
              <a:tabLst>
                <a:tab algn="l" pos="0"/>
              </a:tabLst>
            </a:pPr>
            <a:r>
              <a:rPr b="0" lang="fr-FR" sz="1700" spc="-1" strike="noStrike">
                <a:solidFill>
                  <a:srgbClr val="ffffff"/>
                </a:solidFill>
                <a:latin typeface="Calibri"/>
              </a:rPr>
              <a:t>2 = 10</a:t>
            </a:r>
            <a:endParaRPr b="0" lang="fr-FR" sz="1700" spc="-1" strike="noStrike">
              <a:solidFill>
                <a:srgbClr val="ffffff"/>
              </a:solidFill>
              <a:latin typeface="Calibri"/>
            </a:endParaRPr>
          </a:p>
          <a:p>
            <a:pPr marL="285840" indent="-285480">
              <a:lnSpc>
                <a:spcPct val="100000"/>
              </a:lnSpc>
              <a:spcAft>
                <a:spcPts val="1001"/>
              </a:spcAft>
              <a:buClr>
                <a:srgbClr val="ffffff"/>
              </a:buClr>
              <a:buFont typeface="Arial"/>
              <a:buChar char="•"/>
              <a:tabLst>
                <a:tab algn="l" pos="0"/>
              </a:tabLst>
            </a:pPr>
            <a:r>
              <a:rPr b="0" lang="fr-FR" sz="1700" spc="-1" strike="noStrike">
                <a:solidFill>
                  <a:srgbClr val="ffffff"/>
                </a:solidFill>
                <a:latin typeface="Calibri"/>
              </a:rPr>
              <a:t>3 = 11</a:t>
            </a:r>
            <a:endParaRPr b="0" lang="fr-FR" sz="1700" spc="-1" strike="noStrike">
              <a:solidFill>
                <a:srgbClr val="ffffff"/>
              </a:solidFill>
              <a:latin typeface="Calibri"/>
            </a:endParaRPr>
          </a:p>
          <a:p>
            <a:pPr marL="285840" indent="-285480">
              <a:lnSpc>
                <a:spcPct val="100000"/>
              </a:lnSpc>
              <a:spcAft>
                <a:spcPts val="1001"/>
              </a:spcAft>
              <a:buClr>
                <a:srgbClr val="ffffff"/>
              </a:buClr>
              <a:buFont typeface="Arial"/>
              <a:buChar char="•"/>
              <a:tabLst>
                <a:tab algn="l" pos="0"/>
              </a:tabLst>
            </a:pPr>
            <a:r>
              <a:rPr b="0" lang="fr-FR" sz="1700" spc="-1" strike="noStrike">
                <a:solidFill>
                  <a:srgbClr val="ffffff"/>
                </a:solidFill>
                <a:latin typeface="Calibri"/>
              </a:rPr>
              <a:t>4 = 100</a:t>
            </a:r>
            <a:endParaRPr b="0" lang="fr-FR" sz="1700" spc="-1" strike="noStrike">
              <a:solidFill>
                <a:srgbClr val="ffffff"/>
              </a:solidFill>
              <a:latin typeface="Calibri"/>
            </a:endParaRPr>
          </a:p>
          <a:p>
            <a:pPr marL="285840" indent="-285480">
              <a:lnSpc>
                <a:spcPct val="100000"/>
              </a:lnSpc>
              <a:spcAft>
                <a:spcPts val="1001"/>
              </a:spcAft>
              <a:buClr>
                <a:srgbClr val="ffffff"/>
              </a:buClr>
              <a:buFont typeface="Arial"/>
              <a:buChar char="•"/>
              <a:tabLst>
                <a:tab algn="l" pos="0"/>
              </a:tabLst>
            </a:pPr>
            <a:r>
              <a:rPr b="0" lang="fr-FR" sz="1700" spc="-1" strike="noStrike">
                <a:solidFill>
                  <a:srgbClr val="ffffff"/>
                </a:solidFill>
                <a:latin typeface="Calibri"/>
              </a:rPr>
              <a:t>5 = 101</a:t>
            </a:r>
            <a:endParaRPr b="0" lang="fr-FR" sz="1700" spc="-1" strike="noStrike">
              <a:solidFill>
                <a:srgbClr val="ffffff"/>
              </a:solidFill>
              <a:latin typeface="Calibri"/>
            </a:endParaRPr>
          </a:p>
          <a:p>
            <a:pPr marL="285840" indent="-285480">
              <a:lnSpc>
                <a:spcPct val="100000"/>
              </a:lnSpc>
              <a:spcAft>
                <a:spcPts val="1001"/>
              </a:spcAft>
              <a:buClr>
                <a:srgbClr val="ffffff"/>
              </a:buClr>
              <a:buFont typeface="Arial"/>
              <a:buChar char="•"/>
              <a:tabLst>
                <a:tab algn="l" pos="0"/>
              </a:tabLst>
            </a:pPr>
            <a:r>
              <a:rPr b="0" lang="fr-FR" sz="1700" spc="-1" strike="noStrike">
                <a:solidFill>
                  <a:srgbClr val="ffffff"/>
                </a:solidFill>
                <a:latin typeface="Calibri"/>
              </a:rPr>
              <a:t>6 = 110</a:t>
            </a:r>
            <a:endParaRPr b="0" lang="fr-FR" sz="1700" spc="-1" strike="noStrike">
              <a:solidFill>
                <a:srgbClr val="ffffff"/>
              </a:solidFill>
              <a:latin typeface="Calibri"/>
            </a:endParaRPr>
          </a:p>
          <a:p>
            <a:pPr marL="285840" indent="-285480">
              <a:lnSpc>
                <a:spcPct val="100000"/>
              </a:lnSpc>
              <a:spcAft>
                <a:spcPts val="1001"/>
              </a:spcAft>
              <a:buClr>
                <a:srgbClr val="ffffff"/>
              </a:buClr>
              <a:buFont typeface="Arial"/>
              <a:buChar char="•"/>
              <a:tabLst>
                <a:tab algn="l" pos="0"/>
              </a:tabLst>
            </a:pPr>
            <a:r>
              <a:rPr b="0" lang="fr-FR" sz="1700" spc="-1" strike="noStrike">
                <a:solidFill>
                  <a:srgbClr val="ffffff"/>
                </a:solidFill>
                <a:latin typeface="Calibri"/>
              </a:rPr>
              <a:t>7 = 111</a:t>
            </a:r>
            <a:endParaRPr b="0" lang="fr-FR" sz="1700" spc="-1" strike="noStrike">
              <a:solidFill>
                <a:srgbClr val="ffffff"/>
              </a:solidFill>
              <a:latin typeface="Calibri"/>
            </a:endParaRPr>
          </a:p>
          <a:p>
            <a:pPr marL="285840" indent="-285480">
              <a:lnSpc>
                <a:spcPct val="100000"/>
              </a:lnSpc>
              <a:spcAft>
                <a:spcPts val="1001"/>
              </a:spcAft>
              <a:buClr>
                <a:srgbClr val="ffffff"/>
              </a:buClr>
              <a:buFont typeface="Arial"/>
              <a:buChar char="•"/>
              <a:tabLst>
                <a:tab algn="l" pos="0"/>
              </a:tabLst>
            </a:pPr>
            <a:r>
              <a:rPr b="0" lang="fr-FR" sz="1700" spc="-1" strike="noStrike">
                <a:solidFill>
                  <a:srgbClr val="ffffff"/>
                </a:solidFill>
                <a:latin typeface="Calibri"/>
              </a:rPr>
              <a:t>8 = 1000</a:t>
            </a:r>
            <a:endParaRPr b="0" lang="fr-FR" sz="1700" spc="-1" strike="noStrike">
              <a:solidFill>
                <a:srgbClr val="ffffff"/>
              </a:solidFill>
              <a:latin typeface="Calibri"/>
            </a:endParaRPr>
          </a:p>
          <a:p>
            <a:pPr>
              <a:lnSpc>
                <a:spcPct val="100000"/>
              </a:lnSpc>
              <a:spcAft>
                <a:spcPts val="1001"/>
              </a:spcAft>
              <a:tabLst>
                <a:tab algn="l" pos="0"/>
              </a:tabLst>
            </a:pPr>
            <a:endParaRPr b="0" lang="fr-FR" sz="1700" spc="-1" strike="noStrike">
              <a:solidFill>
                <a:srgbClr val="ffffff"/>
              </a:solidFill>
              <a:latin typeface="Calibri"/>
            </a:endParaRPr>
          </a:p>
          <a:p>
            <a:pPr>
              <a:lnSpc>
                <a:spcPct val="100000"/>
              </a:lnSpc>
              <a:spcAft>
                <a:spcPts val="1001"/>
              </a:spcAft>
              <a:tabLst>
                <a:tab algn="l" pos="0"/>
              </a:tabLst>
            </a:pPr>
            <a:endParaRPr b="0" lang="fr-FR" sz="1700" spc="-1" strike="noStrike">
              <a:solidFill>
                <a:srgbClr val="ffffff"/>
              </a:solidFill>
              <a:latin typeface="Calibri"/>
            </a:endParaRPr>
          </a:p>
          <a:p>
            <a:pPr>
              <a:lnSpc>
                <a:spcPct val="100000"/>
              </a:lnSpc>
              <a:spcAft>
                <a:spcPts val="1001"/>
              </a:spcAft>
              <a:tabLst>
                <a:tab algn="l" pos="0"/>
              </a:tabLst>
            </a:pPr>
            <a:endParaRPr b="0" lang="fr-FR" sz="1700" spc="-1" strike="noStrike">
              <a:solidFill>
                <a:srgbClr val="ffffff"/>
              </a:solidFill>
              <a:latin typeface="Calibri"/>
            </a:endParaRPr>
          </a:p>
        </p:txBody>
      </p:sp>
      <p:sp>
        <p:nvSpPr>
          <p:cNvPr id="114" name="CustomShape 3"/>
          <p:cNvSpPr/>
          <p:nvPr/>
        </p:nvSpPr>
        <p:spPr>
          <a:xfrm>
            <a:off x="3243240" y="2142000"/>
            <a:ext cx="2609640" cy="3724920"/>
          </a:xfrm>
          <a:prstGeom prst="rect">
            <a:avLst/>
          </a:prstGeom>
          <a:noFill/>
          <a:ln w="0">
            <a:noFill/>
          </a:ln>
        </p:spPr>
        <p:style>
          <a:lnRef idx="0"/>
          <a:fillRef idx="0"/>
          <a:effectRef idx="0"/>
          <a:fontRef idx="minor"/>
        </p:style>
        <p:txBody>
          <a:bodyPr anchor="ctr">
            <a:normAutofit fontScale="91000"/>
          </a:bodyPr>
          <a:p>
            <a:pPr>
              <a:lnSpc>
                <a:spcPct val="100000"/>
              </a:lnSpc>
              <a:spcAft>
                <a:spcPts val="1001"/>
              </a:spcAft>
              <a:tabLst>
                <a:tab algn="l" pos="0"/>
              </a:tabLst>
            </a:pPr>
            <a:r>
              <a:rPr b="0" lang="fr-FR" sz="1700" spc="-1" strike="noStrike">
                <a:solidFill>
                  <a:srgbClr val="ffffff"/>
                </a:solidFill>
                <a:latin typeface="Calibri"/>
              </a:rPr>
              <a:t>Passer de l’un à l’autre?</a:t>
            </a:r>
            <a:endParaRPr b="0" lang="fr-FR" sz="1700" spc="-1" strike="noStrike">
              <a:latin typeface="Arial"/>
            </a:endParaRPr>
          </a:p>
          <a:p>
            <a:pPr marL="285840" indent="-285480">
              <a:lnSpc>
                <a:spcPct val="100000"/>
              </a:lnSpc>
              <a:spcAft>
                <a:spcPts val="1001"/>
              </a:spcAft>
              <a:buClr>
                <a:srgbClr val="ffffff"/>
              </a:buClr>
              <a:buFont typeface="Arial"/>
              <a:buChar char="•"/>
              <a:tabLst>
                <a:tab algn="l" pos="0"/>
              </a:tabLst>
            </a:pPr>
            <a:r>
              <a:rPr b="0" lang="fr-FR" sz="1700" spc="-1" strike="noStrike">
                <a:solidFill>
                  <a:srgbClr val="ffffff"/>
                </a:solidFill>
                <a:latin typeface="Calibri"/>
              </a:rPr>
              <a:t>Binaire -&gt; Décimal</a:t>
            </a:r>
            <a:endParaRPr b="0" lang="fr-FR" sz="1700" spc="-1" strike="noStrike">
              <a:latin typeface="Arial"/>
            </a:endParaRPr>
          </a:p>
          <a:p>
            <a:pPr>
              <a:lnSpc>
                <a:spcPct val="100000"/>
              </a:lnSpc>
              <a:spcAft>
                <a:spcPts val="1001"/>
              </a:spcAft>
              <a:tabLst>
                <a:tab algn="l" pos="0"/>
              </a:tabLst>
            </a:pPr>
            <a:r>
              <a:rPr b="0" lang="fr-FR" sz="1700" spc="-1" strike="noStrike">
                <a:solidFill>
                  <a:srgbClr val="ffffff"/>
                </a:solidFill>
                <a:latin typeface="Calibri"/>
              </a:rPr>
              <a:t>Ex: 1001011</a:t>
            </a:r>
            <a:endParaRPr b="0" lang="fr-FR" sz="1700" spc="-1" strike="noStrike">
              <a:latin typeface="Arial"/>
            </a:endParaRPr>
          </a:p>
          <a:p>
            <a:pPr>
              <a:lnSpc>
                <a:spcPct val="100000"/>
              </a:lnSpc>
              <a:spcAft>
                <a:spcPts val="1001"/>
              </a:spcAft>
              <a:tabLst>
                <a:tab algn="l" pos="0"/>
              </a:tabLst>
            </a:pPr>
            <a:r>
              <a:rPr b="0" lang="fr-FR" sz="1700" spc="-1" strike="noStrike">
                <a:solidFill>
                  <a:srgbClr val="ffffff"/>
                </a:solidFill>
                <a:latin typeface="Calibri"/>
              </a:rPr>
              <a:t>On part de la fin</a:t>
            </a:r>
            <a:endParaRPr b="0" lang="fr-FR" sz="1700" spc="-1" strike="noStrike">
              <a:latin typeface="Arial"/>
            </a:endParaRPr>
          </a:p>
          <a:p>
            <a:pPr>
              <a:lnSpc>
                <a:spcPct val="100000"/>
              </a:lnSpc>
              <a:spcAft>
                <a:spcPts val="1001"/>
              </a:spcAft>
              <a:tabLst>
                <a:tab algn="l" pos="0"/>
              </a:tabLst>
            </a:pPr>
            <a:r>
              <a:rPr b="0" lang="fr-FR" sz="1700" spc="-1" strike="noStrike">
                <a:solidFill>
                  <a:srgbClr val="ffffff"/>
                </a:solidFill>
                <a:latin typeface="Calibri"/>
              </a:rPr>
              <a:t>1 = 1*2</a:t>
            </a:r>
            <a:r>
              <a:rPr b="0" lang="fr-FR" sz="1700" spc="-1" strike="noStrike" baseline="30000">
                <a:solidFill>
                  <a:srgbClr val="ffffff"/>
                </a:solidFill>
                <a:latin typeface="Calibri"/>
              </a:rPr>
              <a:t>0</a:t>
            </a:r>
            <a:endParaRPr b="0" lang="fr-FR" sz="1700" spc="-1" strike="noStrike">
              <a:latin typeface="Arial"/>
            </a:endParaRPr>
          </a:p>
          <a:p>
            <a:pPr>
              <a:lnSpc>
                <a:spcPct val="100000"/>
              </a:lnSpc>
              <a:spcAft>
                <a:spcPts val="1001"/>
              </a:spcAft>
              <a:tabLst>
                <a:tab algn="l" pos="0"/>
              </a:tabLst>
            </a:pPr>
            <a:r>
              <a:rPr b="0" lang="fr-FR" sz="1700" spc="-1" strike="noStrike">
                <a:solidFill>
                  <a:srgbClr val="ffffff"/>
                </a:solidFill>
                <a:latin typeface="Calibri"/>
              </a:rPr>
              <a:t>1 = 1*2</a:t>
            </a:r>
            <a:r>
              <a:rPr b="0" lang="fr-FR" sz="1700" spc="-1" strike="noStrike" baseline="30000">
                <a:solidFill>
                  <a:srgbClr val="ffffff"/>
                </a:solidFill>
                <a:latin typeface="Calibri"/>
              </a:rPr>
              <a:t>1</a:t>
            </a:r>
            <a:endParaRPr b="0" lang="fr-FR" sz="1700" spc="-1" strike="noStrike">
              <a:latin typeface="Arial"/>
            </a:endParaRPr>
          </a:p>
          <a:p>
            <a:pPr>
              <a:lnSpc>
                <a:spcPct val="100000"/>
              </a:lnSpc>
              <a:spcAft>
                <a:spcPts val="1001"/>
              </a:spcAft>
              <a:tabLst>
                <a:tab algn="l" pos="0"/>
              </a:tabLst>
            </a:pPr>
            <a:r>
              <a:rPr b="0" lang="fr-FR" sz="1700" spc="-1" strike="noStrike">
                <a:solidFill>
                  <a:srgbClr val="ffffff"/>
                </a:solidFill>
                <a:latin typeface="Calibri"/>
              </a:rPr>
              <a:t>0 = 0*2</a:t>
            </a:r>
            <a:r>
              <a:rPr b="0" lang="fr-FR" sz="1700" spc="-1" strike="noStrike" baseline="30000">
                <a:solidFill>
                  <a:srgbClr val="ffffff"/>
                </a:solidFill>
                <a:latin typeface="Calibri"/>
              </a:rPr>
              <a:t>2</a:t>
            </a:r>
            <a:endParaRPr b="0" lang="fr-FR" sz="1700" spc="-1" strike="noStrike">
              <a:latin typeface="Arial"/>
            </a:endParaRPr>
          </a:p>
          <a:p>
            <a:pPr>
              <a:lnSpc>
                <a:spcPct val="100000"/>
              </a:lnSpc>
              <a:spcAft>
                <a:spcPts val="1001"/>
              </a:spcAft>
              <a:tabLst>
                <a:tab algn="l" pos="0"/>
              </a:tabLst>
            </a:pPr>
            <a:r>
              <a:rPr b="0" lang="fr-FR" sz="1700" spc="-1" strike="noStrike">
                <a:solidFill>
                  <a:srgbClr val="ffffff"/>
                </a:solidFill>
                <a:latin typeface="Calibri"/>
              </a:rPr>
              <a:t>1 = 1*2</a:t>
            </a:r>
            <a:r>
              <a:rPr b="0" lang="fr-FR" sz="1700" spc="-1" strike="noStrike" baseline="30000">
                <a:solidFill>
                  <a:srgbClr val="ffffff"/>
                </a:solidFill>
                <a:latin typeface="Calibri"/>
              </a:rPr>
              <a:t>3</a:t>
            </a:r>
            <a:endParaRPr b="0" lang="fr-FR" sz="1700" spc="-1" strike="noStrike">
              <a:latin typeface="Arial"/>
            </a:endParaRPr>
          </a:p>
          <a:p>
            <a:pPr>
              <a:lnSpc>
                <a:spcPct val="100000"/>
              </a:lnSpc>
              <a:spcAft>
                <a:spcPts val="1001"/>
              </a:spcAft>
              <a:tabLst>
                <a:tab algn="l" pos="0"/>
              </a:tabLst>
            </a:pPr>
            <a:r>
              <a:rPr b="0" lang="fr-FR" sz="1700" spc="-1" strike="noStrike">
                <a:solidFill>
                  <a:srgbClr val="ffffff"/>
                </a:solidFill>
                <a:latin typeface="Calibri"/>
              </a:rPr>
              <a:t>0 = 0*2</a:t>
            </a:r>
            <a:r>
              <a:rPr b="0" lang="fr-FR" sz="1700" spc="-1" strike="noStrike" baseline="30000">
                <a:solidFill>
                  <a:srgbClr val="ffffff"/>
                </a:solidFill>
                <a:latin typeface="Calibri"/>
              </a:rPr>
              <a:t>4</a:t>
            </a:r>
            <a:endParaRPr b="0" lang="fr-FR" sz="1700" spc="-1" strike="noStrike">
              <a:latin typeface="Arial"/>
            </a:endParaRPr>
          </a:p>
          <a:p>
            <a:pPr>
              <a:lnSpc>
                <a:spcPct val="100000"/>
              </a:lnSpc>
              <a:spcAft>
                <a:spcPts val="1001"/>
              </a:spcAft>
              <a:tabLst>
                <a:tab algn="l" pos="0"/>
              </a:tabLst>
            </a:pPr>
            <a:r>
              <a:rPr b="0" lang="fr-FR" sz="1700" spc="-1" strike="noStrike">
                <a:solidFill>
                  <a:srgbClr val="ffffff"/>
                </a:solidFill>
                <a:latin typeface="Calibri"/>
              </a:rPr>
              <a:t>0 = 0*2</a:t>
            </a:r>
            <a:r>
              <a:rPr b="0" lang="fr-FR" sz="1700" spc="-1" strike="noStrike" baseline="30000">
                <a:solidFill>
                  <a:srgbClr val="ffffff"/>
                </a:solidFill>
                <a:latin typeface="Calibri"/>
              </a:rPr>
              <a:t>5</a:t>
            </a:r>
            <a:endParaRPr b="0" lang="fr-FR" sz="1700" spc="-1" strike="noStrike">
              <a:latin typeface="Arial"/>
            </a:endParaRPr>
          </a:p>
          <a:p>
            <a:pPr>
              <a:lnSpc>
                <a:spcPct val="100000"/>
              </a:lnSpc>
              <a:spcAft>
                <a:spcPts val="1001"/>
              </a:spcAft>
              <a:tabLst>
                <a:tab algn="l" pos="0"/>
              </a:tabLst>
            </a:pPr>
            <a:r>
              <a:rPr b="0" lang="fr-FR" sz="1700" spc="-1" strike="noStrike">
                <a:solidFill>
                  <a:srgbClr val="ffffff"/>
                </a:solidFill>
                <a:latin typeface="Calibri"/>
              </a:rPr>
              <a:t>1 = 1*2</a:t>
            </a:r>
            <a:r>
              <a:rPr b="0" lang="fr-FR" sz="1700" spc="-1" strike="noStrike" baseline="30000">
                <a:solidFill>
                  <a:srgbClr val="ffffff"/>
                </a:solidFill>
                <a:latin typeface="Calibri"/>
              </a:rPr>
              <a:t>6</a:t>
            </a:r>
            <a:endParaRPr b="0" lang="fr-FR" sz="1700" spc="-1" strike="noStrike">
              <a:latin typeface="Arial"/>
            </a:endParaRPr>
          </a:p>
          <a:p>
            <a:pPr>
              <a:lnSpc>
                <a:spcPct val="100000"/>
              </a:lnSpc>
              <a:spcAft>
                <a:spcPts val="1001"/>
              </a:spcAft>
              <a:tabLst>
                <a:tab algn="l" pos="0"/>
              </a:tabLst>
            </a:pPr>
            <a:endParaRPr b="0" lang="fr-FR" sz="1700" spc="-1" strike="noStrike">
              <a:latin typeface="Arial"/>
            </a:endParaRPr>
          </a:p>
          <a:p>
            <a:pPr>
              <a:lnSpc>
                <a:spcPct val="100000"/>
              </a:lnSpc>
              <a:spcAft>
                <a:spcPts val="1001"/>
              </a:spcAft>
              <a:tabLst>
                <a:tab algn="l" pos="0"/>
              </a:tabLst>
            </a:pPr>
            <a:endParaRPr b="0" lang="fr-FR" sz="1700" spc="-1" strike="noStrike">
              <a:latin typeface="Arial"/>
            </a:endParaRPr>
          </a:p>
        </p:txBody>
      </p:sp>
      <p:sp>
        <p:nvSpPr>
          <p:cNvPr id="115" name="CustomShape 4"/>
          <p:cNvSpPr/>
          <p:nvPr/>
        </p:nvSpPr>
        <p:spPr>
          <a:xfrm>
            <a:off x="6854760" y="2180160"/>
            <a:ext cx="5242320" cy="3648600"/>
          </a:xfrm>
          <a:prstGeom prst="rect">
            <a:avLst/>
          </a:prstGeom>
          <a:noFill/>
          <a:ln w="0">
            <a:noFill/>
          </a:ln>
        </p:spPr>
        <p:style>
          <a:lnRef idx="0"/>
          <a:fillRef idx="0"/>
          <a:effectRef idx="0"/>
          <a:fontRef idx="minor"/>
        </p:style>
        <p:txBody>
          <a:bodyPr anchor="ctr">
            <a:normAutofit/>
          </a:bodyPr>
          <a:p>
            <a:pPr>
              <a:lnSpc>
                <a:spcPct val="100000"/>
              </a:lnSpc>
              <a:spcAft>
                <a:spcPts val="1001"/>
              </a:spcAft>
              <a:tabLst>
                <a:tab algn="l" pos="0"/>
              </a:tabLst>
            </a:pPr>
            <a:r>
              <a:rPr b="0" lang="fr-FR" sz="1700" spc="-1" strike="noStrike">
                <a:solidFill>
                  <a:srgbClr val="ffffff"/>
                </a:solidFill>
                <a:latin typeface="Calibri"/>
              </a:rPr>
              <a:t>Passer de l’un à l’autre?</a:t>
            </a:r>
            <a:endParaRPr b="0" lang="fr-FR" sz="1700" spc="-1" strike="noStrike">
              <a:latin typeface="Arial"/>
            </a:endParaRPr>
          </a:p>
          <a:p>
            <a:pPr marL="285840" indent="-285480">
              <a:lnSpc>
                <a:spcPct val="100000"/>
              </a:lnSpc>
              <a:spcAft>
                <a:spcPts val="1001"/>
              </a:spcAft>
              <a:buClr>
                <a:srgbClr val="ffffff"/>
              </a:buClr>
              <a:buFont typeface="Arial"/>
              <a:buChar char="•"/>
              <a:tabLst>
                <a:tab algn="l" pos="0"/>
              </a:tabLst>
            </a:pPr>
            <a:r>
              <a:rPr b="0" lang="fr-FR" sz="1700" spc="-1" strike="noStrike">
                <a:solidFill>
                  <a:srgbClr val="ffffff"/>
                </a:solidFill>
                <a:latin typeface="Calibri"/>
              </a:rPr>
              <a:t>Décimale -&gt; Binaire</a:t>
            </a:r>
            <a:endParaRPr b="0" lang="fr-FR" sz="1700" spc="-1" strike="noStrike">
              <a:latin typeface="Arial"/>
            </a:endParaRPr>
          </a:p>
          <a:p>
            <a:pPr>
              <a:lnSpc>
                <a:spcPct val="100000"/>
              </a:lnSpc>
              <a:spcAft>
                <a:spcPts val="1001"/>
              </a:spcAft>
              <a:tabLst>
                <a:tab algn="l" pos="0"/>
              </a:tabLst>
            </a:pPr>
            <a:r>
              <a:rPr b="0" lang="fr-FR" sz="1700" spc="-1" strike="noStrike">
                <a:solidFill>
                  <a:srgbClr val="ffffff"/>
                </a:solidFill>
                <a:latin typeface="Calibri"/>
              </a:rPr>
              <a:t>75 / 2 = 37 + reste de 1</a:t>
            </a:r>
            <a:endParaRPr b="0" lang="fr-FR" sz="1700" spc="-1" strike="noStrike">
              <a:latin typeface="Arial"/>
            </a:endParaRPr>
          </a:p>
          <a:p>
            <a:pPr>
              <a:lnSpc>
                <a:spcPct val="100000"/>
              </a:lnSpc>
              <a:spcAft>
                <a:spcPts val="1001"/>
              </a:spcAft>
              <a:tabLst>
                <a:tab algn="l" pos="0"/>
              </a:tabLst>
            </a:pPr>
            <a:r>
              <a:rPr b="0" lang="fr-FR" sz="1700" spc="-1" strike="noStrike">
                <a:solidFill>
                  <a:srgbClr val="ffffff"/>
                </a:solidFill>
                <a:latin typeface="Calibri"/>
              </a:rPr>
              <a:t>37 / 2 = 18 + reste de 1</a:t>
            </a:r>
            <a:endParaRPr b="0" lang="fr-FR" sz="1700" spc="-1" strike="noStrike">
              <a:latin typeface="Arial"/>
            </a:endParaRPr>
          </a:p>
          <a:p>
            <a:pPr>
              <a:lnSpc>
                <a:spcPct val="100000"/>
              </a:lnSpc>
              <a:spcAft>
                <a:spcPts val="1001"/>
              </a:spcAft>
              <a:tabLst>
                <a:tab algn="l" pos="0"/>
              </a:tabLst>
            </a:pPr>
            <a:r>
              <a:rPr b="0" lang="fr-FR" sz="1700" spc="-1" strike="noStrike">
                <a:solidFill>
                  <a:srgbClr val="ffffff"/>
                </a:solidFill>
                <a:latin typeface="Calibri"/>
              </a:rPr>
              <a:t>18 / 2 = 9 + reste de 0</a:t>
            </a:r>
            <a:endParaRPr b="0" lang="fr-FR" sz="1700" spc="-1" strike="noStrike">
              <a:latin typeface="Arial"/>
            </a:endParaRPr>
          </a:p>
          <a:p>
            <a:pPr>
              <a:lnSpc>
                <a:spcPct val="100000"/>
              </a:lnSpc>
              <a:spcAft>
                <a:spcPts val="1001"/>
              </a:spcAft>
              <a:tabLst>
                <a:tab algn="l" pos="0"/>
              </a:tabLst>
            </a:pPr>
            <a:r>
              <a:rPr b="0" lang="fr-FR" sz="1700" spc="-1" strike="noStrike">
                <a:solidFill>
                  <a:srgbClr val="ffffff"/>
                </a:solidFill>
                <a:latin typeface="Calibri"/>
              </a:rPr>
              <a:t>9 / 2 = 4 + reste de 1</a:t>
            </a:r>
            <a:endParaRPr b="0" lang="fr-FR" sz="1700" spc="-1" strike="noStrike">
              <a:latin typeface="Arial"/>
            </a:endParaRPr>
          </a:p>
          <a:p>
            <a:pPr>
              <a:lnSpc>
                <a:spcPct val="100000"/>
              </a:lnSpc>
              <a:spcAft>
                <a:spcPts val="1001"/>
              </a:spcAft>
              <a:tabLst>
                <a:tab algn="l" pos="0"/>
              </a:tabLst>
            </a:pPr>
            <a:r>
              <a:rPr b="0" lang="fr-FR" sz="1700" spc="-1" strike="noStrike">
                <a:solidFill>
                  <a:srgbClr val="ffffff"/>
                </a:solidFill>
                <a:latin typeface="Calibri"/>
              </a:rPr>
              <a:t>4 / 2 = 2 + reste de 0</a:t>
            </a:r>
            <a:endParaRPr b="0" lang="fr-FR" sz="1700" spc="-1" strike="noStrike">
              <a:latin typeface="Arial"/>
            </a:endParaRPr>
          </a:p>
          <a:p>
            <a:pPr>
              <a:lnSpc>
                <a:spcPct val="100000"/>
              </a:lnSpc>
              <a:spcAft>
                <a:spcPts val="1001"/>
              </a:spcAft>
              <a:tabLst>
                <a:tab algn="l" pos="0"/>
              </a:tabLst>
            </a:pPr>
            <a:r>
              <a:rPr b="0" lang="fr-FR" sz="1700" spc="-1" strike="noStrike">
                <a:solidFill>
                  <a:srgbClr val="ffffff"/>
                </a:solidFill>
                <a:latin typeface="Calibri"/>
              </a:rPr>
              <a:t>2 / 2 = 1 + reste de 0</a:t>
            </a:r>
            <a:endParaRPr b="0" lang="fr-FR" sz="1700" spc="-1" strike="noStrike">
              <a:latin typeface="Arial"/>
            </a:endParaRPr>
          </a:p>
          <a:p>
            <a:pPr>
              <a:lnSpc>
                <a:spcPct val="100000"/>
              </a:lnSpc>
              <a:spcAft>
                <a:spcPts val="1001"/>
              </a:spcAft>
              <a:tabLst>
                <a:tab algn="l" pos="0"/>
              </a:tabLst>
            </a:pPr>
            <a:r>
              <a:rPr b="0" lang="fr-FR" sz="1700" spc="-1" strike="noStrike">
                <a:solidFill>
                  <a:srgbClr val="ffffff"/>
                </a:solidFill>
                <a:latin typeface="Calibri"/>
              </a:rPr>
              <a:t>1 / 2 = 0 + reste de 1</a:t>
            </a:r>
            <a:endParaRPr b="0" lang="fr-FR" sz="1700" spc="-1" strike="noStrike">
              <a:latin typeface="Arial"/>
            </a:endParaRPr>
          </a:p>
          <a:p>
            <a:pPr>
              <a:lnSpc>
                <a:spcPct val="100000"/>
              </a:lnSpc>
              <a:spcAft>
                <a:spcPts val="1001"/>
              </a:spcAft>
              <a:tabLst>
                <a:tab algn="l" pos="0"/>
              </a:tabLst>
            </a:pPr>
            <a:endParaRPr b="0" lang="fr-FR" sz="1700" spc="-1" strike="noStrike">
              <a:latin typeface="Arial"/>
            </a:endParaRPr>
          </a:p>
          <a:p>
            <a:pPr>
              <a:lnSpc>
                <a:spcPct val="100000"/>
              </a:lnSpc>
              <a:spcAft>
                <a:spcPts val="1001"/>
              </a:spcAft>
              <a:tabLst>
                <a:tab algn="l" pos="0"/>
              </a:tabLst>
            </a:pPr>
            <a:endParaRPr b="0" lang="fr-FR" sz="1700" spc="-1" strike="noStrike">
              <a:latin typeface="Arial"/>
            </a:endParaRPr>
          </a:p>
        </p:txBody>
      </p:sp>
      <p:sp>
        <p:nvSpPr>
          <p:cNvPr id="116" name="CustomShape 5"/>
          <p:cNvSpPr/>
          <p:nvPr/>
        </p:nvSpPr>
        <p:spPr>
          <a:xfrm>
            <a:off x="3881520" y="2142000"/>
            <a:ext cx="5242320" cy="3648600"/>
          </a:xfrm>
          <a:prstGeom prst="rect">
            <a:avLst/>
          </a:prstGeom>
          <a:noFill/>
          <a:ln w="0">
            <a:noFill/>
          </a:ln>
        </p:spPr>
        <p:style>
          <a:lnRef idx="0"/>
          <a:fillRef idx="0"/>
          <a:effectRef idx="0"/>
          <a:fontRef idx="minor"/>
        </p:style>
        <p:txBody>
          <a:bodyPr anchor="ctr">
            <a:normAutofit fontScale="89000"/>
          </a:bodyPr>
          <a:p>
            <a:pPr>
              <a:lnSpc>
                <a:spcPct val="100000"/>
              </a:lnSpc>
              <a:spcAft>
                <a:spcPts val="1001"/>
              </a:spcAft>
              <a:tabLst>
                <a:tab algn="l" pos="0"/>
              </a:tabLst>
            </a:pPr>
            <a:endParaRPr b="0" lang="fr-FR" sz="1800" spc="-1" strike="noStrike">
              <a:latin typeface="Arial"/>
            </a:endParaRPr>
          </a:p>
          <a:p>
            <a:pPr>
              <a:lnSpc>
                <a:spcPct val="100000"/>
              </a:lnSpc>
              <a:spcAft>
                <a:spcPts val="1001"/>
              </a:spcAft>
              <a:tabLst>
                <a:tab algn="l" pos="0"/>
              </a:tabLst>
            </a:pPr>
            <a:endParaRPr b="0" lang="fr-FR" sz="1800" spc="-1" strike="noStrike">
              <a:latin typeface="Arial"/>
            </a:endParaRPr>
          </a:p>
          <a:p>
            <a:pPr>
              <a:lnSpc>
                <a:spcPct val="100000"/>
              </a:lnSpc>
              <a:spcAft>
                <a:spcPts val="1001"/>
              </a:spcAft>
              <a:tabLst>
                <a:tab algn="l" pos="0"/>
              </a:tabLst>
            </a:pPr>
            <a:endParaRPr b="0" lang="fr-FR" sz="1800" spc="-1" strike="noStrike">
              <a:latin typeface="Arial"/>
            </a:endParaRPr>
          </a:p>
          <a:p>
            <a:pPr>
              <a:lnSpc>
                <a:spcPct val="100000"/>
              </a:lnSpc>
              <a:spcAft>
                <a:spcPts val="1001"/>
              </a:spcAft>
              <a:tabLst>
                <a:tab algn="l" pos="0"/>
              </a:tabLst>
            </a:pPr>
            <a:endParaRPr b="0" lang="fr-FR" sz="1800" spc="-1" strike="noStrike">
              <a:latin typeface="Arial"/>
            </a:endParaRPr>
          </a:p>
          <a:p>
            <a:pPr>
              <a:lnSpc>
                <a:spcPct val="100000"/>
              </a:lnSpc>
              <a:spcAft>
                <a:spcPts val="1001"/>
              </a:spcAft>
              <a:tabLst>
                <a:tab algn="l" pos="0"/>
              </a:tabLst>
            </a:pPr>
            <a:r>
              <a:rPr b="0" lang="fr-FR" sz="1700" spc="-1" strike="noStrike">
                <a:solidFill>
                  <a:srgbClr val="ffffff"/>
                </a:solidFill>
                <a:latin typeface="Calibri"/>
              </a:rPr>
              <a:t>  </a:t>
            </a:r>
            <a:r>
              <a:rPr b="0" lang="fr-FR" sz="1700" spc="-1" strike="noStrike">
                <a:solidFill>
                  <a:srgbClr val="ffffff"/>
                </a:solidFill>
                <a:latin typeface="Calibri"/>
              </a:rPr>
              <a:t>= 1*1    = 1</a:t>
            </a:r>
            <a:endParaRPr b="0" lang="fr-FR" sz="1700" spc="-1" strike="noStrike">
              <a:latin typeface="Arial"/>
            </a:endParaRPr>
          </a:p>
          <a:p>
            <a:pPr>
              <a:lnSpc>
                <a:spcPct val="100000"/>
              </a:lnSpc>
              <a:spcAft>
                <a:spcPts val="1001"/>
              </a:spcAft>
              <a:tabLst>
                <a:tab algn="l" pos="0"/>
              </a:tabLst>
            </a:pPr>
            <a:r>
              <a:rPr b="0" lang="fr-FR" sz="1700" spc="-1" strike="noStrike">
                <a:solidFill>
                  <a:srgbClr val="ffffff"/>
                </a:solidFill>
                <a:latin typeface="Calibri"/>
              </a:rPr>
              <a:t>  </a:t>
            </a:r>
            <a:r>
              <a:rPr b="0" lang="fr-FR" sz="1700" spc="-1" strike="noStrike">
                <a:solidFill>
                  <a:srgbClr val="ffffff"/>
                </a:solidFill>
                <a:latin typeface="Calibri"/>
              </a:rPr>
              <a:t>= 1*2    = 2</a:t>
            </a:r>
            <a:endParaRPr b="0" lang="fr-FR" sz="1700" spc="-1" strike="noStrike">
              <a:latin typeface="Arial"/>
            </a:endParaRPr>
          </a:p>
          <a:p>
            <a:pPr>
              <a:lnSpc>
                <a:spcPct val="100000"/>
              </a:lnSpc>
              <a:spcAft>
                <a:spcPts val="1001"/>
              </a:spcAft>
              <a:tabLst>
                <a:tab algn="l" pos="0"/>
              </a:tabLst>
            </a:pPr>
            <a:r>
              <a:rPr b="0" lang="fr-FR" sz="1700" spc="-1" strike="noStrike">
                <a:solidFill>
                  <a:srgbClr val="ffffff"/>
                </a:solidFill>
                <a:latin typeface="Calibri"/>
              </a:rPr>
              <a:t>  </a:t>
            </a:r>
            <a:r>
              <a:rPr b="0" lang="fr-FR" sz="1700" spc="-1" strike="noStrike">
                <a:solidFill>
                  <a:srgbClr val="ffffff"/>
                </a:solidFill>
                <a:latin typeface="Calibri"/>
              </a:rPr>
              <a:t>= 0*4    = 0</a:t>
            </a:r>
            <a:endParaRPr b="0" lang="fr-FR" sz="1700" spc="-1" strike="noStrike">
              <a:latin typeface="Arial"/>
            </a:endParaRPr>
          </a:p>
          <a:p>
            <a:pPr>
              <a:lnSpc>
                <a:spcPct val="100000"/>
              </a:lnSpc>
              <a:spcAft>
                <a:spcPts val="1001"/>
              </a:spcAft>
              <a:tabLst>
                <a:tab algn="l" pos="0"/>
              </a:tabLst>
            </a:pPr>
            <a:r>
              <a:rPr b="0" lang="fr-FR" sz="1700" spc="-1" strike="noStrike">
                <a:solidFill>
                  <a:srgbClr val="ffffff"/>
                </a:solidFill>
                <a:latin typeface="Calibri"/>
              </a:rPr>
              <a:t>  </a:t>
            </a:r>
            <a:r>
              <a:rPr b="0" lang="fr-FR" sz="1700" spc="-1" strike="noStrike">
                <a:solidFill>
                  <a:srgbClr val="ffffff"/>
                </a:solidFill>
                <a:latin typeface="Calibri"/>
              </a:rPr>
              <a:t>= 1*8    = 8</a:t>
            </a:r>
            <a:endParaRPr b="0" lang="fr-FR" sz="1700" spc="-1" strike="noStrike">
              <a:latin typeface="Arial"/>
            </a:endParaRPr>
          </a:p>
          <a:p>
            <a:pPr>
              <a:lnSpc>
                <a:spcPct val="100000"/>
              </a:lnSpc>
              <a:spcAft>
                <a:spcPts val="1001"/>
              </a:spcAft>
              <a:tabLst>
                <a:tab algn="l" pos="0"/>
              </a:tabLst>
            </a:pPr>
            <a:r>
              <a:rPr b="0" lang="fr-FR" sz="1700" spc="-1" strike="noStrike">
                <a:solidFill>
                  <a:srgbClr val="ffffff"/>
                </a:solidFill>
                <a:latin typeface="Calibri"/>
              </a:rPr>
              <a:t>  </a:t>
            </a:r>
            <a:r>
              <a:rPr b="0" lang="fr-FR" sz="1700" spc="-1" strike="noStrike">
                <a:solidFill>
                  <a:srgbClr val="ffffff"/>
                </a:solidFill>
                <a:latin typeface="Calibri"/>
              </a:rPr>
              <a:t>= 0*16  = 0</a:t>
            </a:r>
            <a:endParaRPr b="0" lang="fr-FR" sz="1700" spc="-1" strike="noStrike">
              <a:latin typeface="Arial"/>
            </a:endParaRPr>
          </a:p>
          <a:p>
            <a:pPr>
              <a:lnSpc>
                <a:spcPct val="100000"/>
              </a:lnSpc>
              <a:spcAft>
                <a:spcPts val="1001"/>
              </a:spcAft>
              <a:tabLst>
                <a:tab algn="l" pos="0"/>
              </a:tabLst>
            </a:pPr>
            <a:r>
              <a:rPr b="0" lang="fr-FR" sz="1700" spc="-1" strike="noStrike">
                <a:solidFill>
                  <a:srgbClr val="ffffff"/>
                </a:solidFill>
                <a:latin typeface="Calibri"/>
              </a:rPr>
              <a:t>  </a:t>
            </a:r>
            <a:r>
              <a:rPr b="0" lang="fr-FR" sz="1700" spc="-1" strike="noStrike">
                <a:solidFill>
                  <a:srgbClr val="ffffff"/>
                </a:solidFill>
                <a:latin typeface="Calibri"/>
              </a:rPr>
              <a:t>= 0*32  = 0</a:t>
            </a:r>
            <a:endParaRPr b="0" lang="fr-FR" sz="1700" spc="-1" strike="noStrike">
              <a:latin typeface="Arial"/>
            </a:endParaRPr>
          </a:p>
          <a:p>
            <a:pPr>
              <a:lnSpc>
                <a:spcPct val="100000"/>
              </a:lnSpc>
              <a:spcAft>
                <a:spcPts val="1001"/>
              </a:spcAft>
              <a:tabLst>
                <a:tab algn="l" pos="0"/>
              </a:tabLst>
            </a:pPr>
            <a:r>
              <a:rPr b="0" lang="fr-FR" sz="1700" spc="-1" strike="noStrike">
                <a:solidFill>
                  <a:srgbClr val="ffffff"/>
                </a:solidFill>
                <a:latin typeface="Calibri"/>
              </a:rPr>
              <a:t>  </a:t>
            </a:r>
            <a:r>
              <a:rPr b="0" lang="fr-FR" sz="1700" spc="-1" strike="noStrike">
                <a:solidFill>
                  <a:srgbClr val="ffffff"/>
                </a:solidFill>
                <a:latin typeface="Calibri"/>
              </a:rPr>
              <a:t>= 1*64  = 64</a:t>
            </a:r>
            <a:endParaRPr b="0" lang="fr-FR" sz="1700" spc="-1" strike="noStrike">
              <a:latin typeface="Arial"/>
            </a:endParaRPr>
          </a:p>
          <a:p>
            <a:pPr>
              <a:lnSpc>
                <a:spcPct val="100000"/>
              </a:lnSpc>
              <a:spcAft>
                <a:spcPts val="1001"/>
              </a:spcAft>
              <a:tabLst>
                <a:tab algn="l" pos="0"/>
              </a:tabLst>
            </a:pPr>
            <a:endParaRPr b="0" lang="fr-FR" sz="1700" spc="-1" strike="noStrike">
              <a:latin typeface="Arial"/>
            </a:endParaRPr>
          </a:p>
          <a:p>
            <a:pPr>
              <a:lnSpc>
                <a:spcPct val="100000"/>
              </a:lnSpc>
              <a:spcAft>
                <a:spcPts val="1001"/>
              </a:spcAft>
              <a:tabLst>
                <a:tab algn="l" pos="0"/>
              </a:tabLst>
            </a:pPr>
            <a:endParaRPr b="0" lang="fr-FR" sz="1700" spc="-1" strike="noStrike">
              <a:latin typeface="Arial"/>
            </a:endParaRPr>
          </a:p>
        </p:txBody>
      </p:sp>
      <p:sp>
        <p:nvSpPr>
          <p:cNvPr id="117" name="CustomShape 6"/>
          <p:cNvSpPr/>
          <p:nvPr/>
        </p:nvSpPr>
        <p:spPr>
          <a:xfrm>
            <a:off x="3312360" y="5761080"/>
            <a:ext cx="1703520" cy="364680"/>
          </a:xfrm>
          <a:prstGeom prst="rect">
            <a:avLst/>
          </a:prstGeom>
          <a:noFill/>
          <a:ln w="28575">
            <a:solidFill>
              <a:schemeClr val="tx1"/>
            </a:solidFill>
            <a:round/>
          </a:ln>
        </p:spPr>
        <p:style>
          <a:lnRef idx="0"/>
          <a:fillRef idx="0"/>
          <a:effectRef idx="0"/>
          <a:fontRef idx="minor"/>
        </p:style>
        <p:txBody>
          <a:bodyPr anchor="ctr">
            <a:normAutofit fontScale="49000"/>
          </a:bodyPr>
          <a:p>
            <a:pPr>
              <a:lnSpc>
                <a:spcPct val="100000"/>
              </a:lnSpc>
              <a:spcAft>
                <a:spcPts val="1001"/>
              </a:spcAft>
              <a:tabLst>
                <a:tab algn="l" pos="0"/>
              </a:tabLst>
            </a:pPr>
            <a:r>
              <a:rPr b="0" lang="fr-FR" sz="1700" spc="-1" strike="noStrike">
                <a:solidFill>
                  <a:srgbClr val="ffffff"/>
                </a:solidFill>
                <a:latin typeface="Calibri"/>
              </a:rPr>
              <a:t>1 + 2 + 8 + 64 = 75</a:t>
            </a:r>
            <a:endParaRPr b="0" lang="fr-FR" sz="1700" spc="-1" strike="noStrike">
              <a:latin typeface="Arial"/>
            </a:endParaRPr>
          </a:p>
        </p:txBody>
      </p:sp>
      <p:sp>
        <p:nvSpPr>
          <p:cNvPr id="118" name="CustomShape 7"/>
          <p:cNvSpPr/>
          <p:nvPr/>
        </p:nvSpPr>
        <p:spPr>
          <a:xfrm flipV="1">
            <a:off x="8842320" y="2742120"/>
            <a:ext cx="372960" cy="2523240"/>
          </a:xfrm>
          <a:custGeom>
            <a:avLst/>
            <a:gdLst/>
            <a:ahLst/>
            <a:rect l="l" t="t" r="r" b="b"/>
            <a:pathLst>
              <a:path w="21600" h="21600">
                <a:moveTo>
                  <a:pt x="0" y="0"/>
                </a:moveTo>
                <a:lnTo>
                  <a:pt x="21600" y="21600"/>
                </a:lnTo>
              </a:path>
            </a:pathLst>
          </a:custGeom>
          <a:noFill/>
          <a:ln cap="rnd" w="57150">
            <a:solidFill>
              <a:schemeClr val="accent2"/>
            </a:solidFill>
            <a:round/>
            <a:tailEnd len="med" type="triangle" w="med"/>
          </a:ln>
        </p:spPr>
        <p:style>
          <a:lnRef idx="1">
            <a:schemeClr val="accent1"/>
          </a:lnRef>
          <a:fillRef idx="0">
            <a:schemeClr val="accent1"/>
          </a:fillRef>
          <a:effectRef idx="0">
            <a:schemeClr val="accent1"/>
          </a:effectRef>
          <a:fontRef idx="minor"/>
        </p:style>
      </p:sp>
      <p:sp>
        <p:nvSpPr>
          <p:cNvPr id="119" name="CustomShape 8"/>
          <p:cNvSpPr/>
          <p:nvPr/>
        </p:nvSpPr>
        <p:spPr>
          <a:xfrm>
            <a:off x="6930360" y="5684760"/>
            <a:ext cx="1703520" cy="364680"/>
          </a:xfrm>
          <a:prstGeom prst="rect">
            <a:avLst/>
          </a:prstGeom>
          <a:noFill/>
          <a:ln w="28575">
            <a:solidFill>
              <a:schemeClr val="tx1"/>
            </a:solidFill>
            <a:round/>
          </a:ln>
        </p:spPr>
        <p:style>
          <a:lnRef idx="0"/>
          <a:fillRef idx="0"/>
          <a:effectRef idx="0"/>
          <a:fontRef idx="minor"/>
        </p:style>
        <p:txBody>
          <a:bodyPr anchor="ctr">
            <a:normAutofit/>
          </a:bodyPr>
          <a:p>
            <a:pPr>
              <a:lnSpc>
                <a:spcPct val="100000"/>
              </a:lnSpc>
              <a:spcAft>
                <a:spcPts val="1001"/>
              </a:spcAft>
              <a:tabLst>
                <a:tab algn="l" pos="0"/>
              </a:tabLst>
            </a:pPr>
            <a:r>
              <a:rPr b="0" lang="fr-FR" sz="1700" spc="-1" strike="noStrike">
                <a:solidFill>
                  <a:srgbClr val="ffffff"/>
                </a:solidFill>
                <a:latin typeface="Calibri"/>
              </a:rPr>
              <a:t>1 0 0 1 0 1 1</a:t>
            </a:r>
            <a:endParaRPr b="0" lang="fr-FR" sz="17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TM03457452[[fn=Celestial]]</Template>
  <TotalTime>6177</TotalTime>
  <Application>LibreOffice/7.0.0.3$Windows_X86_64 LibreOffice_project/8061b3e9204bef6b321a21033174034a5e2ea88e</Application>
  <Words>857</Words>
  <Paragraphs>176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2020-09-25T17:37:33Z</dcterms:created>
  <dc:creator>didier</dc:creator>
  <dc:description/>
  <dc:language>fr-FR</dc:language>
  <cp:lastModifiedBy/>
  <dcterms:modified xsi:type="dcterms:W3CDTF">2021-09-28T08:28:59Z</dcterms:modified>
  <cp:revision>175</cp:revision>
  <dc:subject/>
  <dc:title>Introduction au cours Programmation &amp; Algo</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vt:i4>
  </property>
  <property fmtid="{D5CDD505-2E9C-101B-9397-08002B2CF9AE}" pid="8" name="PresentationFormat">
    <vt:lpwstr>Grand écran</vt:lpwstr>
  </property>
  <property fmtid="{D5CDD505-2E9C-101B-9397-08002B2CF9AE}" pid="9" name="ScaleCrop">
    <vt:bool>0</vt:bool>
  </property>
  <property fmtid="{D5CDD505-2E9C-101B-9397-08002B2CF9AE}" pid="10" name="ShareDoc">
    <vt:bool>0</vt:bool>
  </property>
  <property fmtid="{D5CDD505-2E9C-101B-9397-08002B2CF9AE}" pid="11" name="Slides">
    <vt:i4>25</vt:i4>
  </property>
</Properties>
</file>